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6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media/image32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1.jpg" ContentType="image/jpeg"/>
  <Override PartName="/ppt/notesSlides/notesSlide17.xml" ContentType="application/vnd.openxmlformats-officedocument.presentationml.notesSlide+xml"/>
  <Override PartName="/ppt/media/image42.jpg" ContentType="image/jpeg"/>
  <Override PartName="/ppt/notesSlides/notesSlide18.xml" ContentType="application/vnd.openxmlformats-officedocument.presentationml.notesSlide+xml"/>
  <Override PartName="/ppt/media/image43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47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77" r:id="rId5"/>
    <p:sldId id="260" r:id="rId6"/>
    <p:sldId id="261" r:id="rId7"/>
    <p:sldId id="262" r:id="rId8"/>
    <p:sldId id="287" r:id="rId9"/>
    <p:sldId id="276" r:id="rId10"/>
    <p:sldId id="292" r:id="rId11"/>
    <p:sldId id="288" r:id="rId12"/>
    <p:sldId id="264" r:id="rId13"/>
    <p:sldId id="265" r:id="rId14"/>
    <p:sldId id="267" r:id="rId15"/>
    <p:sldId id="268" r:id="rId16"/>
    <p:sldId id="269" r:id="rId17"/>
    <p:sldId id="270" r:id="rId18"/>
    <p:sldId id="291" r:id="rId19"/>
    <p:sldId id="271" r:id="rId20"/>
    <p:sldId id="283" r:id="rId21"/>
    <p:sldId id="284" r:id="rId22"/>
    <p:sldId id="289" r:id="rId23"/>
    <p:sldId id="272" r:id="rId24"/>
    <p:sldId id="27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052"/>
    <a:srgbClr val="E9E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7"/>
    <p:restoredTop sz="91381"/>
  </p:normalViewPr>
  <p:slideViewPr>
    <p:cSldViewPr snapToGrid="0" snapToObjects="1">
      <p:cViewPr varScale="1">
        <p:scale>
          <a:sx n="185" d="100"/>
          <a:sy n="185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Leuvenair sensors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8236727977362"/>
          <c:y val="0.322664537215867"/>
          <c:w val="0.627901236466535"/>
          <c:h val="0.44509706333878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COUNT(DISTINCT ESP8266ID)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Sheet1!$A$2:$A$403</c:f>
              <c:numCache>
                <c:formatCode>m/d/yy</c:formatCode>
                <c:ptCount val="402"/>
                <c:pt idx="0">
                  <c:v>43121.0</c:v>
                </c:pt>
                <c:pt idx="1">
                  <c:v>43122.0</c:v>
                </c:pt>
                <c:pt idx="2">
                  <c:v>43123.0</c:v>
                </c:pt>
                <c:pt idx="3">
                  <c:v>43124.0</c:v>
                </c:pt>
                <c:pt idx="4">
                  <c:v>43125.0</c:v>
                </c:pt>
                <c:pt idx="5">
                  <c:v>43126.0</c:v>
                </c:pt>
                <c:pt idx="6">
                  <c:v>43127.0</c:v>
                </c:pt>
                <c:pt idx="7">
                  <c:v>43128.0</c:v>
                </c:pt>
                <c:pt idx="8">
                  <c:v>43129.0</c:v>
                </c:pt>
                <c:pt idx="9">
                  <c:v>43130.0</c:v>
                </c:pt>
                <c:pt idx="10">
                  <c:v>43131.0</c:v>
                </c:pt>
                <c:pt idx="11">
                  <c:v>43132.0</c:v>
                </c:pt>
                <c:pt idx="12">
                  <c:v>43133.0</c:v>
                </c:pt>
                <c:pt idx="13">
                  <c:v>43134.0</c:v>
                </c:pt>
                <c:pt idx="14">
                  <c:v>43135.0</c:v>
                </c:pt>
                <c:pt idx="15">
                  <c:v>43136.0</c:v>
                </c:pt>
                <c:pt idx="16">
                  <c:v>43137.0</c:v>
                </c:pt>
                <c:pt idx="17">
                  <c:v>43138.0</c:v>
                </c:pt>
                <c:pt idx="18">
                  <c:v>43139.0</c:v>
                </c:pt>
                <c:pt idx="19">
                  <c:v>43140.0</c:v>
                </c:pt>
                <c:pt idx="20">
                  <c:v>43141.0</c:v>
                </c:pt>
                <c:pt idx="21">
                  <c:v>43142.0</c:v>
                </c:pt>
                <c:pt idx="22">
                  <c:v>43143.0</c:v>
                </c:pt>
                <c:pt idx="23">
                  <c:v>43144.0</c:v>
                </c:pt>
                <c:pt idx="24">
                  <c:v>43145.0</c:v>
                </c:pt>
                <c:pt idx="25">
                  <c:v>43146.0</c:v>
                </c:pt>
                <c:pt idx="26">
                  <c:v>43147.0</c:v>
                </c:pt>
                <c:pt idx="27">
                  <c:v>43148.0</c:v>
                </c:pt>
                <c:pt idx="28">
                  <c:v>43149.0</c:v>
                </c:pt>
                <c:pt idx="29">
                  <c:v>43150.0</c:v>
                </c:pt>
                <c:pt idx="30">
                  <c:v>43151.0</c:v>
                </c:pt>
                <c:pt idx="31">
                  <c:v>43152.0</c:v>
                </c:pt>
                <c:pt idx="32">
                  <c:v>43153.0</c:v>
                </c:pt>
                <c:pt idx="33">
                  <c:v>43154.0</c:v>
                </c:pt>
                <c:pt idx="34">
                  <c:v>43155.0</c:v>
                </c:pt>
                <c:pt idx="35">
                  <c:v>43156.0</c:v>
                </c:pt>
                <c:pt idx="36">
                  <c:v>43157.0</c:v>
                </c:pt>
                <c:pt idx="37">
                  <c:v>43158.0</c:v>
                </c:pt>
                <c:pt idx="38">
                  <c:v>43159.0</c:v>
                </c:pt>
                <c:pt idx="39">
                  <c:v>43160.0</c:v>
                </c:pt>
                <c:pt idx="40">
                  <c:v>43161.0</c:v>
                </c:pt>
                <c:pt idx="41">
                  <c:v>43162.0</c:v>
                </c:pt>
                <c:pt idx="42">
                  <c:v>43163.0</c:v>
                </c:pt>
                <c:pt idx="43">
                  <c:v>43164.0</c:v>
                </c:pt>
                <c:pt idx="44">
                  <c:v>43165.0</c:v>
                </c:pt>
                <c:pt idx="45">
                  <c:v>43166.0</c:v>
                </c:pt>
                <c:pt idx="46">
                  <c:v>43167.0</c:v>
                </c:pt>
                <c:pt idx="47">
                  <c:v>43168.0</c:v>
                </c:pt>
                <c:pt idx="48">
                  <c:v>43169.0</c:v>
                </c:pt>
                <c:pt idx="49">
                  <c:v>43170.0</c:v>
                </c:pt>
                <c:pt idx="50">
                  <c:v>43171.0</c:v>
                </c:pt>
                <c:pt idx="51">
                  <c:v>43172.0</c:v>
                </c:pt>
                <c:pt idx="52">
                  <c:v>43173.0</c:v>
                </c:pt>
                <c:pt idx="53">
                  <c:v>43174.0</c:v>
                </c:pt>
                <c:pt idx="54">
                  <c:v>43175.0</c:v>
                </c:pt>
                <c:pt idx="55">
                  <c:v>43176.0</c:v>
                </c:pt>
                <c:pt idx="56">
                  <c:v>43177.0</c:v>
                </c:pt>
                <c:pt idx="57">
                  <c:v>43178.0</c:v>
                </c:pt>
                <c:pt idx="58">
                  <c:v>43179.0</c:v>
                </c:pt>
                <c:pt idx="59">
                  <c:v>43180.0</c:v>
                </c:pt>
                <c:pt idx="60">
                  <c:v>43181.0</c:v>
                </c:pt>
                <c:pt idx="61">
                  <c:v>43182.0</c:v>
                </c:pt>
                <c:pt idx="62">
                  <c:v>43183.0</c:v>
                </c:pt>
                <c:pt idx="63">
                  <c:v>43184.0</c:v>
                </c:pt>
                <c:pt idx="64">
                  <c:v>43185.0</c:v>
                </c:pt>
                <c:pt idx="65">
                  <c:v>43186.0</c:v>
                </c:pt>
                <c:pt idx="66">
                  <c:v>43187.0</c:v>
                </c:pt>
                <c:pt idx="67">
                  <c:v>43188.0</c:v>
                </c:pt>
                <c:pt idx="68">
                  <c:v>43189.0</c:v>
                </c:pt>
                <c:pt idx="69">
                  <c:v>43190.0</c:v>
                </c:pt>
                <c:pt idx="70">
                  <c:v>43191.0</c:v>
                </c:pt>
                <c:pt idx="71">
                  <c:v>43192.0</c:v>
                </c:pt>
                <c:pt idx="72">
                  <c:v>43193.0</c:v>
                </c:pt>
                <c:pt idx="73">
                  <c:v>43194.0</c:v>
                </c:pt>
                <c:pt idx="74">
                  <c:v>43195.0</c:v>
                </c:pt>
                <c:pt idx="75">
                  <c:v>43196.0</c:v>
                </c:pt>
                <c:pt idx="76">
                  <c:v>43197.0</c:v>
                </c:pt>
                <c:pt idx="77">
                  <c:v>43198.0</c:v>
                </c:pt>
                <c:pt idx="78">
                  <c:v>43199.0</c:v>
                </c:pt>
                <c:pt idx="79">
                  <c:v>43200.0</c:v>
                </c:pt>
                <c:pt idx="80">
                  <c:v>43201.0</c:v>
                </c:pt>
                <c:pt idx="81">
                  <c:v>43202.0</c:v>
                </c:pt>
                <c:pt idx="82">
                  <c:v>43203.0</c:v>
                </c:pt>
                <c:pt idx="83">
                  <c:v>43204.0</c:v>
                </c:pt>
                <c:pt idx="84">
                  <c:v>43205.0</c:v>
                </c:pt>
                <c:pt idx="85">
                  <c:v>43206.0</c:v>
                </c:pt>
                <c:pt idx="86">
                  <c:v>43207.0</c:v>
                </c:pt>
                <c:pt idx="87">
                  <c:v>43208.0</c:v>
                </c:pt>
                <c:pt idx="88">
                  <c:v>43209.0</c:v>
                </c:pt>
                <c:pt idx="89">
                  <c:v>43210.0</c:v>
                </c:pt>
                <c:pt idx="90">
                  <c:v>43211.0</c:v>
                </c:pt>
                <c:pt idx="91">
                  <c:v>43212.0</c:v>
                </c:pt>
                <c:pt idx="92">
                  <c:v>43213.0</c:v>
                </c:pt>
                <c:pt idx="93">
                  <c:v>43214.0</c:v>
                </c:pt>
                <c:pt idx="94">
                  <c:v>43215.0</c:v>
                </c:pt>
                <c:pt idx="95">
                  <c:v>43216.0</c:v>
                </c:pt>
                <c:pt idx="96">
                  <c:v>43217.0</c:v>
                </c:pt>
                <c:pt idx="97">
                  <c:v>43218.0</c:v>
                </c:pt>
                <c:pt idx="98">
                  <c:v>43219.0</c:v>
                </c:pt>
                <c:pt idx="99">
                  <c:v>43220.0</c:v>
                </c:pt>
                <c:pt idx="100">
                  <c:v>43221.0</c:v>
                </c:pt>
                <c:pt idx="101">
                  <c:v>43222.0</c:v>
                </c:pt>
                <c:pt idx="102">
                  <c:v>43223.0</c:v>
                </c:pt>
                <c:pt idx="103">
                  <c:v>43224.0</c:v>
                </c:pt>
                <c:pt idx="104">
                  <c:v>43225.0</c:v>
                </c:pt>
                <c:pt idx="105">
                  <c:v>43226.0</c:v>
                </c:pt>
                <c:pt idx="106">
                  <c:v>43227.0</c:v>
                </c:pt>
                <c:pt idx="107">
                  <c:v>43228.0</c:v>
                </c:pt>
                <c:pt idx="108">
                  <c:v>43229.0</c:v>
                </c:pt>
                <c:pt idx="109">
                  <c:v>43230.0</c:v>
                </c:pt>
                <c:pt idx="110">
                  <c:v>43231.0</c:v>
                </c:pt>
                <c:pt idx="111">
                  <c:v>43232.0</c:v>
                </c:pt>
                <c:pt idx="112">
                  <c:v>43233.0</c:v>
                </c:pt>
                <c:pt idx="113">
                  <c:v>43234.0</c:v>
                </c:pt>
                <c:pt idx="114">
                  <c:v>43235.0</c:v>
                </c:pt>
                <c:pt idx="115">
                  <c:v>43236.0</c:v>
                </c:pt>
                <c:pt idx="116">
                  <c:v>43237.0</c:v>
                </c:pt>
                <c:pt idx="117">
                  <c:v>43238.0</c:v>
                </c:pt>
                <c:pt idx="118">
                  <c:v>43239.0</c:v>
                </c:pt>
                <c:pt idx="119">
                  <c:v>43240.0</c:v>
                </c:pt>
                <c:pt idx="120">
                  <c:v>43241.0</c:v>
                </c:pt>
                <c:pt idx="121">
                  <c:v>43242.0</c:v>
                </c:pt>
                <c:pt idx="122">
                  <c:v>43243.0</c:v>
                </c:pt>
                <c:pt idx="123">
                  <c:v>43244.0</c:v>
                </c:pt>
                <c:pt idx="124">
                  <c:v>43245.0</c:v>
                </c:pt>
                <c:pt idx="125">
                  <c:v>43246.0</c:v>
                </c:pt>
                <c:pt idx="126">
                  <c:v>43247.0</c:v>
                </c:pt>
                <c:pt idx="127">
                  <c:v>43248.0</c:v>
                </c:pt>
                <c:pt idx="128">
                  <c:v>43249.0</c:v>
                </c:pt>
                <c:pt idx="129">
                  <c:v>43250.0</c:v>
                </c:pt>
                <c:pt idx="130">
                  <c:v>43251.0</c:v>
                </c:pt>
                <c:pt idx="131">
                  <c:v>43252.0</c:v>
                </c:pt>
                <c:pt idx="132">
                  <c:v>43253.0</c:v>
                </c:pt>
                <c:pt idx="133">
                  <c:v>43254.0</c:v>
                </c:pt>
                <c:pt idx="134">
                  <c:v>43255.0</c:v>
                </c:pt>
                <c:pt idx="135">
                  <c:v>43256.0</c:v>
                </c:pt>
                <c:pt idx="136">
                  <c:v>43257.0</c:v>
                </c:pt>
                <c:pt idx="137">
                  <c:v>43258.0</c:v>
                </c:pt>
                <c:pt idx="138">
                  <c:v>43259.0</c:v>
                </c:pt>
                <c:pt idx="139">
                  <c:v>43260.0</c:v>
                </c:pt>
                <c:pt idx="140">
                  <c:v>43261.0</c:v>
                </c:pt>
                <c:pt idx="141">
                  <c:v>43262.0</c:v>
                </c:pt>
                <c:pt idx="142">
                  <c:v>43263.0</c:v>
                </c:pt>
                <c:pt idx="143">
                  <c:v>43264.0</c:v>
                </c:pt>
                <c:pt idx="144">
                  <c:v>43265.0</c:v>
                </c:pt>
                <c:pt idx="145">
                  <c:v>43266.0</c:v>
                </c:pt>
                <c:pt idx="146">
                  <c:v>43267.0</c:v>
                </c:pt>
                <c:pt idx="147">
                  <c:v>43268.0</c:v>
                </c:pt>
                <c:pt idx="148">
                  <c:v>43269.0</c:v>
                </c:pt>
                <c:pt idx="149">
                  <c:v>43270.0</c:v>
                </c:pt>
                <c:pt idx="150">
                  <c:v>43271.0</c:v>
                </c:pt>
                <c:pt idx="151">
                  <c:v>43272.0</c:v>
                </c:pt>
                <c:pt idx="152">
                  <c:v>43273.0</c:v>
                </c:pt>
                <c:pt idx="153">
                  <c:v>43274.0</c:v>
                </c:pt>
                <c:pt idx="154">
                  <c:v>43275.0</c:v>
                </c:pt>
                <c:pt idx="155">
                  <c:v>43276.0</c:v>
                </c:pt>
                <c:pt idx="156">
                  <c:v>43277.0</c:v>
                </c:pt>
                <c:pt idx="157">
                  <c:v>43278.0</c:v>
                </c:pt>
                <c:pt idx="158">
                  <c:v>43279.0</c:v>
                </c:pt>
                <c:pt idx="159">
                  <c:v>43280.0</c:v>
                </c:pt>
                <c:pt idx="160">
                  <c:v>43281.0</c:v>
                </c:pt>
                <c:pt idx="161">
                  <c:v>43282.0</c:v>
                </c:pt>
                <c:pt idx="162">
                  <c:v>43283.0</c:v>
                </c:pt>
                <c:pt idx="163">
                  <c:v>43284.0</c:v>
                </c:pt>
                <c:pt idx="164">
                  <c:v>43285.0</c:v>
                </c:pt>
                <c:pt idx="165">
                  <c:v>43286.0</c:v>
                </c:pt>
                <c:pt idx="166">
                  <c:v>43287.0</c:v>
                </c:pt>
                <c:pt idx="167">
                  <c:v>43288.0</c:v>
                </c:pt>
                <c:pt idx="168">
                  <c:v>43289.0</c:v>
                </c:pt>
                <c:pt idx="169">
                  <c:v>43290.0</c:v>
                </c:pt>
                <c:pt idx="170">
                  <c:v>43291.0</c:v>
                </c:pt>
                <c:pt idx="171">
                  <c:v>43292.0</c:v>
                </c:pt>
                <c:pt idx="172">
                  <c:v>43293.0</c:v>
                </c:pt>
                <c:pt idx="173">
                  <c:v>43294.0</c:v>
                </c:pt>
                <c:pt idx="174">
                  <c:v>43295.0</c:v>
                </c:pt>
                <c:pt idx="175">
                  <c:v>43296.0</c:v>
                </c:pt>
                <c:pt idx="176">
                  <c:v>43297.0</c:v>
                </c:pt>
                <c:pt idx="177">
                  <c:v>43298.0</c:v>
                </c:pt>
                <c:pt idx="178">
                  <c:v>43299.0</c:v>
                </c:pt>
                <c:pt idx="179">
                  <c:v>43300.0</c:v>
                </c:pt>
                <c:pt idx="180">
                  <c:v>43301.0</c:v>
                </c:pt>
                <c:pt idx="181">
                  <c:v>43302.0</c:v>
                </c:pt>
                <c:pt idx="182">
                  <c:v>43303.0</c:v>
                </c:pt>
                <c:pt idx="183">
                  <c:v>43304.0</c:v>
                </c:pt>
                <c:pt idx="184">
                  <c:v>43305.0</c:v>
                </c:pt>
                <c:pt idx="185">
                  <c:v>43306.0</c:v>
                </c:pt>
                <c:pt idx="186">
                  <c:v>43307.0</c:v>
                </c:pt>
                <c:pt idx="187">
                  <c:v>43308.0</c:v>
                </c:pt>
                <c:pt idx="188">
                  <c:v>43309.0</c:v>
                </c:pt>
                <c:pt idx="189">
                  <c:v>43310.0</c:v>
                </c:pt>
                <c:pt idx="190">
                  <c:v>43311.0</c:v>
                </c:pt>
                <c:pt idx="191">
                  <c:v>43312.0</c:v>
                </c:pt>
                <c:pt idx="192">
                  <c:v>43313.0</c:v>
                </c:pt>
                <c:pt idx="193">
                  <c:v>43314.0</c:v>
                </c:pt>
                <c:pt idx="194">
                  <c:v>43315.0</c:v>
                </c:pt>
                <c:pt idx="195">
                  <c:v>43316.0</c:v>
                </c:pt>
                <c:pt idx="196">
                  <c:v>43317.0</c:v>
                </c:pt>
                <c:pt idx="197">
                  <c:v>43318.0</c:v>
                </c:pt>
                <c:pt idx="198">
                  <c:v>43319.0</c:v>
                </c:pt>
                <c:pt idx="199">
                  <c:v>43320.0</c:v>
                </c:pt>
                <c:pt idx="200">
                  <c:v>43321.0</c:v>
                </c:pt>
                <c:pt idx="201">
                  <c:v>43322.0</c:v>
                </c:pt>
                <c:pt idx="202">
                  <c:v>43323.0</c:v>
                </c:pt>
                <c:pt idx="203">
                  <c:v>43324.0</c:v>
                </c:pt>
                <c:pt idx="204">
                  <c:v>43325.0</c:v>
                </c:pt>
                <c:pt idx="205">
                  <c:v>43326.0</c:v>
                </c:pt>
                <c:pt idx="206">
                  <c:v>43327.0</c:v>
                </c:pt>
                <c:pt idx="207">
                  <c:v>43328.0</c:v>
                </c:pt>
                <c:pt idx="208">
                  <c:v>43329.0</c:v>
                </c:pt>
                <c:pt idx="209">
                  <c:v>43330.0</c:v>
                </c:pt>
                <c:pt idx="210">
                  <c:v>43331.0</c:v>
                </c:pt>
                <c:pt idx="211">
                  <c:v>43332.0</c:v>
                </c:pt>
                <c:pt idx="212">
                  <c:v>43333.0</c:v>
                </c:pt>
                <c:pt idx="213">
                  <c:v>43334.0</c:v>
                </c:pt>
                <c:pt idx="214">
                  <c:v>43335.0</c:v>
                </c:pt>
                <c:pt idx="215">
                  <c:v>43336.0</c:v>
                </c:pt>
                <c:pt idx="216">
                  <c:v>43337.0</c:v>
                </c:pt>
                <c:pt idx="217">
                  <c:v>43338.0</c:v>
                </c:pt>
                <c:pt idx="218">
                  <c:v>43339.0</c:v>
                </c:pt>
                <c:pt idx="219">
                  <c:v>43340.0</c:v>
                </c:pt>
                <c:pt idx="220">
                  <c:v>43341.0</c:v>
                </c:pt>
                <c:pt idx="221">
                  <c:v>43342.0</c:v>
                </c:pt>
                <c:pt idx="222">
                  <c:v>43343.0</c:v>
                </c:pt>
                <c:pt idx="223">
                  <c:v>43344.0</c:v>
                </c:pt>
                <c:pt idx="224">
                  <c:v>43345.0</c:v>
                </c:pt>
                <c:pt idx="225">
                  <c:v>43346.0</c:v>
                </c:pt>
                <c:pt idx="226">
                  <c:v>43347.0</c:v>
                </c:pt>
                <c:pt idx="227">
                  <c:v>43348.0</c:v>
                </c:pt>
                <c:pt idx="228">
                  <c:v>43349.0</c:v>
                </c:pt>
                <c:pt idx="229">
                  <c:v>43350.0</c:v>
                </c:pt>
                <c:pt idx="230">
                  <c:v>43351.0</c:v>
                </c:pt>
                <c:pt idx="231">
                  <c:v>43352.0</c:v>
                </c:pt>
                <c:pt idx="232">
                  <c:v>43353.0</c:v>
                </c:pt>
                <c:pt idx="233">
                  <c:v>43354.0</c:v>
                </c:pt>
                <c:pt idx="234">
                  <c:v>43355.0</c:v>
                </c:pt>
                <c:pt idx="235">
                  <c:v>43356.0</c:v>
                </c:pt>
                <c:pt idx="236">
                  <c:v>43357.0</c:v>
                </c:pt>
                <c:pt idx="237">
                  <c:v>43358.0</c:v>
                </c:pt>
                <c:pt idx="238">
                  <c:v>43359.0</c:v>
                </c:pt>
                <c:pt idx="239">
                  <c:v>43360.0</c:v>
                </c:pt>
                <c:pt idx="240">
                  <c:v>43361.0</c:v>
                </c:pt>
                <c:pt idx="241">
                  <c:v>43362.0</c:v>
                </c:pt>
                <c:pt idx="242">
                  <c:v>43363.0</c:v>
                </c:pt>
                <c:pt idx="243">
                  <c:v>43364.0</c:v>
                </c:pt>
                <c:pt idx="244">
                  <c:v>43365.0</c:v>
                </c:pt>
                <c:pt idx="245">
                  <c:v>43366.0</c:v>
                </c:pt>
                <c:pt idx="246">
                  <c:v>43367.0</c:v>
                </c:pt>
                <c:pt idx="247">
                  <c:v>43368.0</c:v>
                </c:pt>
                <c:pt idx="248">
                  <c:v>43369.0</c:v>
                </c:pt>
                <c:pt idx="249">
                  <c:v>43370.0</c:v>
                </c:pt>
                <c:pt idx="250">
                  <c:v>43371.0</c:v>
                </c:pt>
                <c:pt idx="251">
                  <c:v>43372.0</c:v>
                </c:pt>
                <c:pt idx="252">
                  <c:v>43373.0</c:v>
                </c:pt>
                <c:pt idx="253">
                  <c:v>43374.0</c:v>
                </c:pt>
                <c:pt idx="254">
                  <c:v>43375.0</c:v>
                </c:pt>
                <c:pt idx="255">
                  <c:v>43376.0</c:v>
                </c:pt>
                <c:pt idx="256">
                  <c:v>43377.0</c:v>
                </c:pt>
                <c:pt idx="257">
                  <c:v>43378.0</c:v>
                </c:pt>
                <c:pt idx="258">
                  <c:v>43379.0</c:v>
                </c:pt>
                <c:pt idx="259">
                  <c:v>43380.0</c:v>
                </c:pt>
                <c:pt idx="260">
                  <c:v>43381.0</c:v>
                </c:pt>
                <c:pt idx="261">
                  <c:v>43382.0</c:v>
                </c:pt>
                <c:pt idx="262">
                  <c:v>43383.0</c:v>
                </c:pt>
                <c:pt idx="263">
                  <c:v>43384.0</c:v>
                </c:pt>
                <c:pt idx="264">
                  <c:v>43385.0</c:v>
                </c:pt>
                <c:pt idx="265">
                  <c:v>43386.0</c:v>
                </c:pt>
                <c:pt idx="266">
                  <c:v>43387.0</c:v>
                </c:pt>
                <c:pt idx="267">
                  <c:v>43388.0</c:v>
                </c:pt>
                <c:pt idx="268">
                  <c:v>43389.0</c:v>
                </c:pt>
                <c:pt idx="269">
                  <c:v>43390.0</c:v>
                </c:pt>
                <c:pt idx="270">
                  <c:v>43391.0</c:v>
                </c:pt>
                <c:pt idx="271">
                  <c:v>43392.0</c:v>
                </c:pt>
                <c:pt idx="272">
                  <c:v>43393.0</c:v>
                </c:pt>
                <c:pt idx="273">
                  <c:v>43394.0</c:v>
                </c:pt>
                <c:pt idx="274">
                  <c:v>43395.0</c:v>
                </c:pt>
                <c:pt idx="275">
                  <c:v>43396.0</c:v>
                </c:pt>
                <c:pt idx="276">
                  <c:v>43397.0</c:v>
                </c:pt>
                <c:pt idx="277">
                  <c:v>43398.0</c:v>
                </c:pt>
                <c:pt idx="278">
                  <c:v>43399.0</c:v>
                </c:pt>
                <c:pt idx="279">
                  <c:v>43400.0</c:v>
                </c:pt>
                <c:pt idx="280">
                  <c:v>43401.0</c:v>
                </c:pt>
                <c:pt idx="281">
                  <c:v>43402.0</c:v>
                </c:pt>
                <c:pt idx="282">
                  <c:v>43403.0</c:v>
                </c:pt>
                <c:pt idx="283">
                  <c:v>43404.0</c:v>
                </c:pt>
                <c:pt idx="284">
                  <c:v>43405.0</c:v>
                </c:pt>
                <c:pt idx="285">
                  <c:v>43406.0</c:v>
                </c:pt>
                <c:pt idx="286">
                  <c:v>43407.0</c:v>
                </c:pt>
                <c:pt idx="287">
                  <c:v>43408.0</c:v>
                </c:pt>
                <c:pt idx="288">
                  <c:v>43409.0</c:v>
                </c:pt>
                <c:pt idx="289">
                  <c:v>43410.0</c:v>
                </c:pt>
                <c:pt idx="290">
                  <c:v>43411.0</c:v>
                </c:pt>
                <c:pt idx="291">
                  <c:v>43412.0</c:v>
                </c:pt>
                <c:pt idx="292">
                  <c:v>43413.0</c:v>
                </c:pt>
                <c:pt idx="293">
                  <c:v>43414.0</c:v>
                </c:pt>
                <c:pt idx="294">
                  <c:v>43415.0</c:v>
                </c:pt>
                <c:pt idx="295">
                  <c:v>43416.0</c:v>
                </c:pt>
                <c:pt idx="296">
                  <c:v>43417.0</c:v>
                </c:pt>
                <c:pt idx="297">
                  <c:v>43418.0</c:v>
                </c:pt>
                <c:pt idx="298">
                  <c:v>43419.0</c:v>
                </c:pt>
                <c:pt idx="299">
                  <c:v>43420.0</c:v>
                </c:pt>
                <c:pt idx="300">
                  <c:v>43421.0</c:v>
                </c:pt>
                <c:pt idx="301">
                  <c:v>43422.0</c:v>
                </c:pt>
                <c:pt idx="302">
                  <c:v>43423.0</c:v>
                </c:pt>
                <c:pt idx="303">
                  <c:v>43424.0</c:v>
                </c:pt>
                <c:pt idx="304">
                  <c:v>43425.0</c:v>
                </c:pt>
                <c:pt idx="305">
                  <c:v>43426.0</c:v>
                </c:pt>
                <c:pt idx="306">
                  <c:v>43427.0</c:v>
                </c:pt>
                <c:pt idx="307">
                  <c:v>43428.0</c:v>
                </c:pt>
                <c:pt idx="308">
                  <c:v>43429.0</c:v>
                </c:pt>
                <c:pt idx="309">
                  <c:v>43430.0</c:v>
                </c:pt>
                <c:pt idx="310">
                  <c:v>43431.0</c:v>
                </c:pt>
                <c:pt idx="311">
                  <c:v>43432.0</c:v>
                </c:pt>
                <c:pt idx="312">
                  <c:v>43433.0</c:v>
                </c:pt>
                <c:pt idx="313">
                  <c:v>43434.0</c:v>
                </c:pt>
                <c:pt idx="314">
                  <c:v>43435.0</c:v>
                </c:pt>
                <c:pt idx="315">
                  <c:v>43436.0</c:v>
                </c:pt>
                <c:pt idx="316">
                  <c:v>43437.0</c:v>
                </c:pt>
                <c:pt idx="317">
                  <c:v>43438.0</c:v>
                </c:pt>
                <c:pt idx="318">
                  <c:v>43439.0</c:v>
                </c:pt>
                <c:pt idx="319">
                  <c:v>43440.0</c:v>
                </c:pt>
                <c:pt idx="320">
                  <c:v>43441.0</c:v>
                </c:pt>
                <c:pt idx="321">
                  <c:v>43442.0</c:v>
                </c:pt>
                <c:pt idx="322">
                  <c:v>43443.0</c:v>
                </c:pt>
                <c:pt idx="323">
                  <c:v>43444.0</c:v>
                </c:pt>
                <c:pt idx="324">
                  <c:v>43445.0</c:v>
                </c:pt>
                <c:pt idx="325">
                  <c:v>43446.0</c:v>
                </c:pt>
                <c:pt idx="326">
                  <c:v>43447.0</c:v>
                </c:pt>
                <c:pt idx="327">
                  <c:v>43448.0</c:v>
                </c:pt>
                <c:pt idx="328">
                  <c:v>43449.0</c:v>
                </c:pt>
                <c:pt idx="329">
                  <c:v>43450.0</c:v>
                </c:pt>
                <c:pt idx="330">
                  <c:v>43451.0</c:v>
                </c:pt>
                <c:pt idx="331">
                  <c:v>43452.0</c:v>
                </c:pt>
                <c:pt idx="332">
                  <c:v>43453.0</c:v>
                </c:pt>
                <c:pt idx="333">
                  <c:v>43454.0</c:v>
                </c:pt>
                <c:pt idx="334">
                  <c:v>43455.0</c:v>
                </c:pt>
                <c:pt idx="335">
                  <c:v>43456.0</c:v>
                </c:pt>
                <c:pt idx="336">
                  <c:v>43457.0</c:v>
                </c:pt>
                <c:pt idx="337">
                  <c:v>43458.0</c:v>
                </c:pt>
                <c:pt idx="338">
                  <c:v>43459.0</c:v>
                </c:pt>
                <c:pt idx="339">
                  <c:v>43460.0</c:v>
                </c:pt>
                <c:pt idx="340">
                  <c:v>43461.0</c:v>
                </c:pt>
                <c:pt idx="341">
                  <c:v>43462.0</c:v>
                </c:pt>
                <c:pt idx="342">
                  <c:v>43463.0</c:v>
                </c:pt>
                <c:pt idx="343">
                  <c:v>43464.0</c:v>
                </c:pt>
                <c:pt idx="344">
                  <c:v>43465.0</c:v>
                </c:pt>
                <c:pt idx="345">
                  <c:v>43466.0</c:v>
                </c:pt>
                <c:pt idx="346">
                  <c:v>43467.0</c:v>
                </c:pt>
                <c:pt idx="347">
                  <c:v>43468.0</c:v>
                </c:pt>
                <c:pt idx="348">
                  <c:v>43469.0</c:v>
                </c:pt>
                <c:pt idx="349">
                  <c:v>43470.0</c:v>
                </c:pt>
                <c:pt idx="350">
                  <c:v>43471.0</c:v>
                </c:pt>
                <c:pt idx="351">
                  <c:v>43472.0</c:v>
                </c:pt>
                <c:pt idx="352">
                  <c:v>43473.0</c:v>
                </c:pt>
                <c:pt idx="353">
                  <c:v>43474.0</c:v>
                </c:pt>
                <c:pt idx="354">
                  <c:v>43475.0</c:v>
                </c:pt>
                <c:pt idx="355">
                  <c:v>43476.0</c:v>
                </c:pt>
                <c:pt idx="356">
                  <c:v>43477.0</c:v>
                </c:pt>
                <c:pt idx="357">
                  <c:v>43478.0</c:v>
                </c:pt>
                <c:pt idx="358">
                  <c:v>43479.0</c:v>
                </c:pt>
                <c:pt idx="359">
                  <c:v>43480.0</c:v>
                </c:pt>
                <c:pt idx="360">
                  <c:v>43481.0</c:v>
                </c:pt>
                <c:pt idx="361">
                  <c:v>43482.0</c:v>
                </c:pt>
                <c:pt idx="362">
                  <c:v>43483.0</c:v>
                </c:pt>
                <c:pt idx="363">
                  <c:v>43484.0</c:v>
                </c:pt>
                <c:pt idx="364">
                  <c:v>43485.0</c:v>
                </c:pt>
                <c:pt idx="365">
                  <c:v>43486.0</c:v>
                </c:pt>
                <c:pt idx="366">
                  <c:v>43487.0</c:v>
                </c:pt>
                <c:pt idx="367">
                  <c:v>43488.0</c:v>
                </c:pt>
                <c:pt idx="368">
                  <c:v>43489.0</c:v>
                </c:pt>
                <c:pt idx="369">
                  <c:v>43490.0</c:v>
                </c:pt>
                <c:pt idx="370">
                  <c:v>43491.0</c:v>
                </c:pt>
                <c:pt idx="371">
                  <c:v>43492.0</c:v>
                </c:pt>
                <c:pt idx="372">
                  <c:v>43493.0</c:v>
                </c:pt>
                <c:pt idx="373">
                  <c:v>43494.0</c:v>
                </c:pt>
                <c:pt idx="374">
                  <c:v>43495.0</c:v>
                </c:pt>
                <c:pt idx="375">
                  <c:v>43496.0</c:v>
                </c:pt>
                <c:pt idx="376">
                  <c:v>43497.0</c:v>
                </c:pt>
                <c:pt idx="377">
                  <c:v>43498.0</c:v>
                </c:pt>
                <c:pt idx="378">
                  <c:v>43499.0</c:v>
                </c:pt>
                <c:pt idx="379">
                  <c:v>43500.0</c:v>
                </c:pt>
                <c:pt idx="380">
                  <c:v>43501.0</c:v>
                </c:pt>
                <c:pt idx="381">
                  <c:v>43502.0</c:v>
                </c:pt>
                <c:pt idx="382">
                  <c:v>43503.0</c:v>
                </c:pt>
                <c:pt idx="383">
                  <c:v>43504.0</c:v>
                </c:pt>
                <c:pt idx="384">
                  <c:v>43505.0</c:v>
                </c:pt>
                <c:pt idx="385">
                  <c:v>43506.0</c:v>
                </c:pt>
                <c:pt idx="386">
                  <c:v>43507.0</c:v>
                </c:pt>
                <c:pt idx="387">
                  <c:v>43508.0</c:v>
                </c:pt>
                <c:pt idx="388">
                  <c:v>43509.0</c:v>
                </c:pt>
                <c:pt idx="389">
                  <c:v>43510.0</c:v>
                </c:pt>
                <c:pt idx="390">
                  <c:v>43511.0</c:v>
                </c:pt>
                <c:pt idx="391">
                  <c:v>43512.0</c:v>
                </c:pt>
                <c:pt idx="392">
                  <c:v>43513.0</c:v>
                </c:pt>
                <c:pt idx="393">
                  <c:v>43514.0</c:v>
                </c:pt>
                <c:pt idx="394">
                  <c:v>43515.0</c:v>
                </c:pt>
                <c:pt idx="395">
                  <c:v>43516.0</c:v>
                </c:pt>
                <c:pt idx="396">
                  <c:v>43517.0</c:v>
                </c:pt>
                <c:pt idx="397">
                  <c:v>43518.0</c:v>
                </c:pt>
                <c:pt idx="398">
                  <c:v>43519.0</c:v>
                </c:pt>
                <c:pt idx="399">
                  <c:v>43520.0</c:v>
                </c:pt>
                <c:pt idx="400">
                  <c:v>43521.0</c:v>
                </c:pt>
                <c:pt idx="401">
                  <c:v>43522.0</c:v>
                </c:pt>
              </c:numCache>
            </c:numRef>
          </c:cat>
          <c:val>
            <c:numRef>
              <c:f>Sheet1!$B$2:$B$403</c:f>
              <c:numCache>
                <c:formatCode>General</c:formatCode>
                <c:ptCount val="402"/>
                <c:pt idx="0">
                  <c:v>3.0</c:v>
                </c:pt>
                <c:pt idx="1">
                  <c:v>3.0</c:v>
                </c:pt>
                <c:pt idx="2">
                  <c:v>3.0</c:v>
                </c:pt>
                <c:pt idx="3">
                  <c:v>3.0</c:v>
                </c:pt>
                <c:pt idx="4">
                  <c:v>3.0</c:v>
                </c:pt>
                <c:pt idx="5">
                  <c:v>3.0</c:v>
                </c:pt>
                <c:pt idx="6">
                  <c:v>3.0</c:v>
                </c:pt>
                <c:pt idx="7">
                  <c:v>5.0</c:v>
                </c:pt>
                <c:pt idx="8">
                  <c:v>5.0</c:v>
                </c:pt>
                <c:pt idx="9">
                  <c:v>5.0</c:v>
                </c:pt>
                <c:pt idx="10">
                  <c:v>8.0</c:v>
                </c:pt>
                <c:pt idx="11">
                  <c:v>17.0</c:v>
                </c:pt>
                <c:pt idx="12">
                  <c:v>19.0</c:v>
                </c:pt>
                <c:pt idx="13">
                  <c:v>25.0</c:v>
                </c:pt>
                <c:pt idx="14">
                  <c:v>26.0</c:v>
                </c:pt>
                <c:pt idx="15">
                  <c:v>26.0</c:v>
                </c:pt>
                <c:pt idx="16">
                  <c:v>29.0</c:v>
                </c:pt>
                <c:pt idx="17">
                  <c:v>31.0</c:v>
                </c:pt>
                <c:pt idx="18">
                  <c:v>39.0</c:v>
                </c:pt>
                <c:pt idx="19">
                  <c:v>41.0</c:v>
                </c:pt>
                <c:pt idx="20">
                  <c:v>47.0</c:v>
                </c:pt>
                <c:pt idx="21">
                  <c:v>51.0</c:v>
                </c:pt>
                <c:pt idx="22">
                  <c:v>57.0</c:v>
                </c:pt>
                <c:pt idx="23">
                  <c:v>57.0</c:v>
                </c:pt>
                <c:pt idx="24">
                  <c:v>60.0</c:v>
                </c:pt>
                <c:pt idx="25">
                  <c:v>60.0</c:v>
                </c:pt>
                <c:pt idx="26">
                  <c:v>61.0</c:v>
                </c:pt>
                <c:pt idx="27">
                  <c:v>61.0</c:v>
                </c:pt>
                <c:pt idx="28">
                  <c:v>60.0</c:v>
                </c:pt>
                <c:pt idx="29">
                  <c:v>61.0</c:v>
                </c:pt>
                <c:pt idx="30">
                  <c:v>62.0</c:v>
                </c:pt>
                <c:pt idx="31">
                  <c:v>61.0</c:v>
                </c:pt>
                <c:pt idx="32">
                  <c:v>65.0</c:v>
                </c:pt>
                <c:pt idx="33">
                  <c:v>65.0</c:v>
                </c:pt>
                <c:pt idx="34">
                  <c:v>65.0</c:v>
                </c:pt>
                <c:pt idx="35">
                  <c:v>66.0</c:v>
                </c:pt>
                <c:pt idx="36">
                  <c:v>66.0</c:v>
                </c:pt>
                <c:pt idx="37">
                  <c:v>65.0</c:v>
                </c:pt>
                <c:pt idx="38">
                  <c:v>65.0</c:v>
                </c:pt>
                <c:pt idx="39">
                  <c:v>65.0</c:v>
                </c:pt>
                <c:pt idx="40">
                  <c:v>66.0</c:v>
                </c:pt>
                <c:pt idx="41">
                  <c:v>67.0</c:v>
                </c:pt>
                <c:pt idx="42">
                  <c:v>69.0</c:v>
                </c:pt>
                <c:pt idx="43">
                  <c:v>70.0</c:v>
                </c:pt>
                <c:pt idx="44">
                  <c:v>72.0</c:v>
                </c:pt>
                <c:pt idx="45">
                  <c:v>73.0</c:v>
                </c:pt>
                <c:pt idx="46">
                  <c:v>73.0</c:v>
                </c:pt>
                <c:pt idx="47">
                  <c:v>73.0</c:v>
                </c:pt>
                <c:pt idx="48">
                  <c:v>73.0</c:v>
                </c:pt>
                <c:pt idx="49">
                  <c:v>74.0</c:v>
                </c:pt>
                <c:pt idx="50">
                  <c:v>76.0</c:v>
                </c:pt>
                <c:pt idx="51">
                  <c:v>76.0</c:v>
                </c:pt>
                <c:pt idx="52">
                  <c:v>75.0</c:v>
                </c:pt>
                <c:pt idx="53">
                  <c:v>78.0</c:v>
                </c:pt>
                <c:pt idx="54">
                  <c:v>78.0</c:v>
                </c:pt>
                <c:pt idx="55">
                  <c:v>79.0</c:v>
                </c:pt>
                <c:pt idx="56">
                  <c:v>80.0</c:v>
                </c:pt>
                <c:pt idx="57">
                  <c:v>79.0</c:v>
                </c:pt>
                <c:pt idx="58">
                  <c:v>81.0</c:v>
                </c:pt>
                <c:pt idx="59">
                  <c:v>80.0</c:v>
                </c:pt>
                <c:pt idx="60">
                  <c:v>80.0</c:v>
                </c:pt>
                <c:pt idx="61">
                  <c:v>79.0</c:v>
                </c:pt>
                <c:pt idx="62">
                  <c:v>79.0</c:v>
                </c:pt>
                <c:pt idx="63">
                  <c:v>81.0</c:v>
                </c:pt>
                <c:pt idx="64">
                  <c:v>79.0</c:v>
                </c:pt>
                <c:pt idx="65">
                  <c:v>81.0</c:v>
                </c:pt>
                <c:pt idx="66">
                  <c:v>82.0</c:v>
                </c:pt>
                <c:pt idx="67">
                  <c:v>82.0</c:v>
                </c:pt>
                <c:pt idx="68">
                  <c:v>82.0</c:v>
                </c:pt>
                <c:pt idx="69">
                  <c:v>81.0</c:v>
                </c:pt>
                <c:pt idx="70">
                  <c:v>81.0</c:v>
                </c:pt>
                <c:pt idx="71">
                  <c:v>80.0</c:v>
                </c:pt>
                <c:pt idx="72">
                  <c:v>80.0</c:v>
                </c:pt>
                <c:pt idx="73">
                  <c:v>80.0</c:v>
                </c:pt>
                <c:pt idx="74">
                  <c:v>81.0</c:v>
                </c:pt>
                <c:pt idx="75">
                  <c:v>82.0</c:v>
                </c:pt>
                <c:pt idx="76">
                  <c:v>82.0</c:v>
                </c:pt>
                <c:pt idx="77">
                  <c:v>82.0</c:v>
                </c:pt>
                <c:pt idx="78">
                  <c:v>81.0</c:v>
                </c:pt>
                <c:pt idx="79">
                  <c:v>80.0</c:v>
                </c:pt>
                <c:pt idx="80">
                  <c:v>81.0</c:v>
                </c:pt>
                <c:pt idx="81">
                  <c:v>83.0</c:v>
                </c:pt>
                <c:pt idx="82">
                  <c:v>83.0</c:v>
                </c:pt>
                <c:pt idx="83">
                  <c:v>83.0</c:v>
                </c:pt>
                <c:pt idx="84">
                  <c:v>83.0</c:v>
                </c:pt>
                <c:pt idx="85">
                  <c:v>81.0</c:v>
                </c:pt>
                <c:pt idx="86">
                  <c:v>82.0</c:v>
                </c:pt>
                <c:pt idx="87">
                  <c:v>84.0</c:v>
                </c:pt>
                <c:pt idx="88">
                  <c:v>85.0</c:v>
                </c:pt>
                <c:pt idx="89">
                  <c:v>87.0</c:v>
                </c:pt>
                <c:pt idx="90">
                  <c:v>86.0</c:v>
                </c:pt>
                <c:pt idx="91">
                  <c:v>89.0</c:v>
                </c:pt>
                <c:pt idx="92">
                  <c:v>89.0</c:v>
                </c:pt>
                <c:pt idx="93">
                  <c:v>87.0</c:v>
                </c:pt>
                <c:pt idx="94">
                  <c:v>88.0</c:v>
                </c:pt>
                <c:pt idx="95">
                  <c:v>88.0</c:v>
                </c:pt>
                <c:pt idx="96">
                  <c:v>88.0</c:v>
                </c:pt>
                <c:pt idx="97">
                  <c:v>88.0</c:v>
                </c:pt>
                <c:pt idx="98">
                  <c:v>87.0</c:v>
                </c:pt>
                <c:pt idx="99">
                  <c:v>87.0</c:v>
                </c:pt>
                <c:pt idx="100">
                  <c:v>89.0</c:v>
                </c:pt>
                <c:pt idx="101">
                  <c:v>89.0</c:v>
                </c:pt>
                <c:pt idx="102">
                  <c:v>89.0</c:v>
                </c:pt>
                <c:pt idx="103">
                  <c:v>88.0</c:v>
                </c:pt>
                <c:pt idx="104">
                  <c:v>89.0</c:v>
                </c:pt>
                <c:pt idx="105">
                  <c:v>90.0</c:v>
                </c:pt>
                <c:pt idx="106">
                  <c:v>90.0</c:v>
                </c:pt>
                <c:pt idx="107">
                  <c:v>91.0</c:v>
                </c:pt>
                <c:pt idx="108">
                  <c:v>91.0</c:v>
                </c:pt>
                <c:pt idx="109">
                  <c:v>90.0</c:v>
                </c:pt>
                <c:pt idx="110">
                  <c:v>90.0</c:v>
                </c:pt>
                <c:pt idx="111">
                  <c:v>87.0</c:v>
                </c:pt>
                <c:pt idx="112">
                  <c:v>88.0</c:v>
                </c:pt>
                <c:pt idx="113">
                  <c:v>89.0</c:v>
                </c:pt>
                <c:pt idx="114">
                  <c:v>89.0</c:v>
                </c:pt>
                <c:pt idx="115">
                  <c:v>89.0</c:v>
                </c:pt>
                <c:pt idx="116">
                  <c:v>89.0</c:v>
                </c:pt>
                <c:pt idx="117">
                  <c:v>89.0</c:v>
                </c:pt>
                <c:pt idx="118">
                  <c:v>87.0</c:v>
                </c:pt>
                <c:pt idx="119">
                  <c:v>88.0</c:v>
                </c:pt>
                <c:pt idx="120">
                  <c:v>87.0</c:v>
                </c:pt>
                <c:pt idx="121">
                  <c:v>87.0</c:v>
                </c:pt>
                <c:pt idx="122">
                  <c:v>89.0</c:v>
                </c:pt>
                <c:pt idx="123">
                  <c:v>89.0</c:v>
                </c:pt>
                <c:pt idx="124">
                  <c:v>89.0</c:v>
                </c:pt>
                <c:pt idx="125">
                  <c:v>88.0</c:v>
                </c:pt>
                <c:pt idx="126">
                  <c:v>87.0</c:v>
                </c:pt>
                <c:pt idx="127">
                  <c:v>87.0</c:v>
                </c:pt>
                <c:pt idx="128">
                  <c:v>90.0</c:v>
                </c:pt>
                <c:pt idx="129">
                  <c:v>91.0</c:v>
                </c:pt>
                <c:pt idx="130">
                  <c:v>90.0</c:v>
                </c:pt>
                <c:pt idx="131">
                  <c:v>88.0</c:v>
                </c:pt>
                <c:pt idx="132">
                  <c:v>87.0</c:v>
                </c:pt>
                <c:pt idx="133">
                  <c:v>89.0</c:v>
                </c:pt>
                <c:pt idx="134">
                  <c:v>89.0</c:v>
                </c:pt>
                <c:pt idx="135">
                  <c:v>89.0</c:v>
                </c:pt>
                <c:pt idx="136">
                  <c:v>89.0</c:v>
                </c:pt>
                <c:pt idx="137">
                  <c:v>89.0</c:v>
                </c:pt>
                <c:pt idx="138">
                  <c:v>88.0</c:v>
                </c:pt>
                <c:pt idx="139">
                  <c:v>85.0</c:v>
                </c:pt>
                <c:pt idx="140">
                  <c:v>86.0</c:v>
                </c:pt>
                <c:pt idx="141">
                  <c:v>88.0</c:v>
                </c:pt>
                <c:pt idx="142">
                  <c:v>88.0</c:v>
                </c:pt>
                <c:pt idx="143">
                  <c:v>88.0</c:v>
                </c:pt>
                <c:pt idx="144">
                  <c:v>88.0</c:v>
                </c:pt>
                <c:pt idx="145">
                  <c:v>87.0</c:v>
                </c:pt>
                <c:pt idx="146">
                  <c:v>86.0</c:v>
                </c:pt>
                <c:pt idx="147">
                  <c:v>87.0</c:v>
                </c:pt>
                <c:pt idx="148">
                  <c:v>87.0</c:v>
                </c:pt>
                <c:pt idx="149">
                  <c:v>85.0</c:v>
                </c:pt>
                <c:pt idx="150">
                  <c:v>88.0</c:v>
                </c:pt>
                <c:pt idx="151">
                  <c:v>88.0</c:v>
                </c:pt>
                <c:pt idx="152">
                  <c:v>89.0</c:v>
                </c:pt>
                <c:pt idx="153">
                  <c:v>85.0</c:v>
                </c:pt>
                <c:pt idx="154">
                  <c:v>87.0</c:v>
                </c:pt>
                <c:pt idx="155">
                  <c:v>86.0</c:v>
                </c:pt>
                <c:pt idx="156">
                  <c:v>85.0</c:v>
                </c:pt>
                <c:pt idx="157">
                  <c:v>86.0</c:v>
                </c:pt>
                <c:pt idx="158">
                  <c:v>87.0</c:v>
                </c:pt>
                <c:pt idx="159">
                  <c:v>87.0</c:v>
                </c:pt>
                <c:pt idx="160">
                  <c:v>87.0</c:v>
                </c:pt>
                <c:pt idx="161">
                  <c:v>87.0</c:v>
                </c:pt>
                <c:pt idx="162">
                  <c:v>86.0</c:v>
                </c:pt>
                <c:pt idx="163">
                  <c:v>86.0</c:v>
                </c:pt>
                <c:pt idx="164">
                  <c:v>86.0</c:v>
                </c:pt>
                <c:pt idx="165">
                  <c:v>85.0</c:v>
                </c:pt>
                <c:pt idx="166">
                  <c:v>84.0</c:v>
                </c:pt>
                <c:pt idx="167">
                  <c:v>85.0</c:v>
                </c:pt>
                <c:pt idx="168">
                  <c:v>86.0</c:v>
                </c:pt>
                <c:pt idx="169">
                  <c:v>85.0</c:v>
                </c:pt>
                <c:pt idx="170">
                  <c:v>85.0</c:v>
                </c:pt>
                <c:pt idx="171">
                  <c:v>84.0</c:v>
                </c:pt>
                <c:pt idx="172">
                  <c:v>86.0</c:v>
                </c:pt>
                <c:pt idx="173">
                  <c:v>84.0</c:v>
                </c:pt>
                <c:pt idx="174">
                  <c:v>82.0</c:v>
                </c:pt>
                <c:pt idx="175">
                  <c:v>83.0</c:v>
                </c:pt>
                <c:pt idx="176">
                  <c:v>83.0</c:v>
                </c:pt>
                <c:pt idx="177">
                  <c:v>83.0</c:v>
                </c:pt>
                <c:pt idx="178">
                  <c:v>83.0</c:v>
                </c:pt>
                <c:pt idx="179">
                  <c:v>83.0</c:v>
                </c:pt>
                <c:pt idx="180">
                  <c:v>82.0</c:v>
                </c:pt>
                <c:pt idx="181">
                  <c:v>81.0</c:v>
                </c:pt>
                <c:pt idx="182">
                  <c:v>81.0</c:v>
                </c:pt>
                <c:pt idx="183">
                  <c:v>82.0</c:v>
                </c:pt>
                <c:pt idx="184">
                  <c:v>81.0</c:v>
                </c:pt>
                <c:pt idx="185">
                  <c:v>82.0</c:v>
                </c:pt>
                <c:pt idx="186">
                  <c:v>81.0</c:v>
                </c:pt>
                <c:pt idx="187">
                  <c:v>83.0</c:v>
                </c:pt>
                <c:pt idx="188">
                  <c:v>83.0</c:v>
                </c:pt>
                <c:pt idx="189">
                  <c:v>80.0</c:v>
                </c:pt>
                <c:pt idx="190">
                  <c:v>80.0</c:v>
                </c:pt>
                <c:pt idx="191">
                  <c:v>82.0</c:v>
                </c:pt>
                <c:pt idx="192">
                  <c:v>82.0</c:v>
                </c:pt>
                <c:pt idx="193">
                  <c:v>81.0</c:v>
                </c:pt>
                <c:pt idx="194">
                  <c:v>81.0</c:v>
                </c:pt>
                <c:pt idx="195">
                  <c:v>80.0</c:v>
                </c:pt>
                <c:pt idx="196">
                  <c:v>81.0</c:v>
                </c:pt>
                <c:pt idx="197">
                  <c:v>83.0</c:v>
                </c:pt>
                <c:pt idx="198">
                  <c:v>83.0</c:v>
                </c:pt>
                <c:pt idx="199">
                  <c:v>82.0</c:v>
                </c:pt>
                <c:pt idx="200">
                  <c:v>81.0</c:v>
                </c:pt>
                <c:pt idx="201">
                  <c:v>80.0</c:v>
                </c:pt>
                <c:pt idx="202">
                  <c:v>82.0</c:v>
                </c:pt>
                <c:pt idx="203">
                  <c:v>83.0</c:v>
                </c:pt>
                <c:pt idx="204">
                  <c:v>84.0</c:v>
                </c:pt>
                <c:pt idx="205">
                  <c:v>81.0</c:v>
                </c:pt>
                <c:pt idx="206">
                  <c:v>81.0</c:v>
                </c:pt>
                <c:pt idx="207">
                  <c:v>81.0</c:v>
                </c:pt>
                <c:pt idx="208">
                  <c:v>79.0</c:v>
                </c:pt>
                <c:pt idx="209">
                  <c:v>79.0</c:v>
                </c:pt>
                <c:pt idx="210">
                  <c:v>80.0</c:v>
                </c:pt>
                <c:pt idx="211">
                  <c:v>79.0</c:v>
                </c:pt>
                <c:pt idx="212">
                  <c:v>79.0</c:v>
                </c:pt>
                <c:pt idx="213">
                  <c:v>78.0</c:v>
                </c:pt>
                <c:pt idx="214">
                  <c:v>79.0</c:v>
                </c:pt>
                <c:pt idx="215">
                  <c:v>79.0</c:v>
                </c:pt>
                <c:pt idx="216">
                  <c:v>78.0</c:v>
                </c:pt>
                <c:pt idx="217">
                  <c:v>78.0</c:v>
                </c:pt>
                <c:pt idx="218">
                  <c:v>78.0</c:v>
                </c:pt>
                <c:pt idx="219">
                  <c:v>77.0</c:v>
                </c:pt>
                <c:pt idx="220">
                  <c:v>78.0</c:v>
                </c:pt>
                <c:pt idx="221">
                  <c:v>77.0</c:v>
                </c:pt>
                <c:pt idx="222">
                  <c:v>77.0</c:v>
                </c:pt>
                <c:pt idx="223">
                  <c:v>78.0</c:v>
                </c:pt>
                <c:pt idx="224">
                  <c:v>78.0</c:v>
                </c:pt>
                <c:pt idx="225">
                  <c:v>78.0</c:v>
                </c:pt>
                <c:pt idx="226">
                  <c:v>78.0</c:v>
                </c:pt>
                <c:pt idx="227">
                  <c:v>79.0</c:v>
                </c:pt>
                <c:pt idx="228">
                  <c:v>79.0</c:v>
                </c:pt>
                <c:pt idx="229">
                  <c:v>79.0</c:v>
                </c:pt>
                <c:pt idx="230">
                  <c:v>78.0</c:v>
                </c:pt>
                <c:pt idx="231">
                  <c:v>78.0</c:v>
                </c:pt>
                <c:pt idx="232">
                  <c:v>78.0</c:v>
                </c:pt>
                <c:pt idx="233">
                  <c:v>79.0</c:v>
                </c:pt>
                <c:pt idx="234">
                  <c:v>77.0</c:v>
                </c:pt>
                <c:pt idx="235">
                  <c:v>77.0</c:v>
                </c:pt>
                <c:pt idx="236">
                  <c:v>78.0</c:v>
                </c:pt>
                <c:pt idx="237">
                  <c:v>79.0</c:v>
                </c:pt>
                <c:pt idx="238">
                  <c:v>79.0</c:v>
                </c:pt>
                <c:pt idx="239">
                  <c:v>79.0</c:v>
                </c:pt>
                <c:pt idx="240">
                  <c:v>79.0</c:v>
                </c:pt>
                <c:pt idx="241">
                  <c:v>79.0</c:v>
                </c:pt>
                <c:pt idx="242">
                  <c:v>78.0</c:v>
                </c:pt>
                <c:pt idx="243">
                  <c:v>78.0</c:v>
                </c:pt>
                <c:pt idx="244">
                  <c:v>79.0</c:v>
                </c:pt>
                <c:pt idx="245">
                  <c:v>81.0</c:v>
                </c:pt>
                <c:pt idx="246">
                  <c:v>81.0</c:v>
                </c:pt>
                <c:pt idx="247">
                  <c:v>81.0</c:v>
                </c:pt>
                <c:pt idx="248">
                  <c:v>81.0</c:v>
                </c:pt>
                <c:pt idx="249">
                  <c:v>82.0</c:v>
                </c:pt>
                <c:pt idx="250">
                  <c:v>82.0</c:v>
                </c:pt>
                <c:pt idx="251">
                  <c:v>83.0</c:v>
                </c:pt>
                <c:pt idx="252">
                  <c:v>83.0</c:v>
                </c:pt>
                <c:pt idx="253">
                  <c:v>83.0</c:v>
                </c:pt>
                <c:pt idx="254">
                  <c:v>84.0</c:v>
                </c:pt>
                <c:pt idx="255">
                  <c:v>84.0</c:v>
                </c:pt>
                <c:pt idx="256">
                  <c:v>84.0</c:v>
                </c:pt>
                <c:pt idx="257">
                  <c:v>84.0</c:v>
                </c:pt>
                <c:pt idx="258">
                  <c:v>84.0</c:v>
                </c:pt>
                <c:pt idx="259">
                  <c:v>86.0</c:v>
                </c:pt>
                <c:pt idx="260">
                  <c:v>85.0</c:v>
                </c:pt>
                <c:pt idx="261">
                  <c:v>85.0</c:v>
                </c:pt>
                <c:pt idx="262">
                  <c:v>86.0</c:v>
                </c:pt>
                <c:pt idx="263">
                  <c:v>86.0</c:v>
                </c:pt>
                <c:pt idx="264">
                  <c:v>86.0</c:v>
                </c:pt>
                <c:pt idx="265">
                  <c:v>84.0</c:v>
                </c:pt>
                <c:pt idx="266">
                  <c:v>85.0</c:v>
                </c:pt>
                <c:pt idx="267">
                  <c:v>85.0</c:v>
                </c:pt>
                <c:pt idx="268">
                  <c:v>86.0</c:v>
                </c:pt>
                <c:pt idx="269">
                  <c:v>86.0</c:v>
                </c:pt>
                <c:pt idx="270">
                  <c:v>86.0</c:v>
                </c:pt>
                <c:pt idx="271">
                  <c:v>85.0</c:v>
                </c:pt>
                <c:pt idx="272">
                  <c:v>85.0</c:v>
                </c:pt>
                <c:pt idx="273">
                  <c:v>85.0</c:v>
                </c:pt>
                <c:pt idx="274">
                  <c:v>85.0</c:v>
                </c:pt>
                <c:pt idx="275">
                  <c:v>85.0</c:v>
                </c:pt>
                <c:pt idx="276">
                  <c:v>85.0</c:v>
                </c:pt>
                <c:pt idx="277">
                  <c:v>86.0</c:v>
                </c:pt>
                <c:pt idx="278">
                  <c:v>86.0</c:v>
                </c:pt>
                <c:pt idx="279">
                  <c:v>86.0</c:v>
                </c:pt>
                <c:pt idx="280">
                  <c:v>86.0</c:v>
                </c:pt>
                <c:pt idx="281">
                  <c:v>86.0</c:v>
                </c:pt>
                <c:pt idx="282">
                  <c:v>85.0</c:v>
                </c:pt>
                <c:pt idx="283">
                  <c:v>86.0</c:v>
                </c:pt>
                <c:pt idx="284">
                  <c:v>87.0</c:v>
                </c:pt>
                <c:pt idx="285">
                  <c:v>87.0</c:v>
                </c:pt>
                <c:pt idx="286">
                  <c:v>86.0</c:v>
                </c:pt>
                <c:pt idx="287">
                  <c:v>87.0</c:v>
                </c:pt>
                <c:pt idx="288">
                  <c:v>86.0</c:v>
                </c:pt>
                <c:pt idx="289">
                  <c:v>87.0</c:v>
                </c:pt>
                <c:pt idx="290">
                  <c:v>87.0</c:v>
                </c:pt>
                <c:pt idx="291">
                  <c:v>87.0</c:v>
                </c:pt>
                <c:pt idx="292">
                  <c:v>87.0</c:v>
                </c:pt>
                <c:pt idx="293">
                  <c:v>86.0</c:v>
                </c:pt>
                <c:pt idx="294">
                  <c:v>83.0</c:v>
                </c:pt>
                <c:pt idx="295">
                  <c:v>83.0</c:v>
                </c:pt>
                <c:pt idx="296">
                  <c:v>83.0</c:v>
                </c:pt>
                <c:pt idx="297">
                  <c:v>82.0</c:v>
                </c:pt>
                <c:pt idx="298">
                  <c:v>84.0</c:v>
                </c:pt>
                <c:pt idx="299">
                  <c:v>84.0</c:v>
                </c:pt>
                <c:pt idx="300">
                  <c:v>83.0</c:v>
                </c:pt>
                <c:pt idx="301">
                  <c:v>84.0</c:v>
                </c:pt>
                <c:pt idx="302">
                  <c:v>83.0</c:v>
                </c:pt>
                <c:pt idx="303">
                  <c:v>83.0</c:v>
                </c:pt>
                <c:pt idx="304">
                  <c:v>83.0</c:v>
                </c:pt>
                <c:pt idx="305">
                  <c:v>83.0</c:v>
                </c:pt>
                <c:pt idx="306">
                  <c:v>83.0</c:v>
                </c:pt>
                <c:pt idx="307">
                  <c:v>82.0</c:v>
                </c:pt>
                <c:pt idx="308">
                  <c:v>82.0</c:v>
                </c:pt>
                <c:pt idx="309">
                  <c:v>82.0</c:v>
                </c:pt>
                <c:pt idx="310">
                  <c:v>81.0</c:v>
                </c:pt>
                <c:pt idx="311">
                  <c:v>81.0</c:v>
                </c:pt>
                <c:pt idx="312">
                  <c:v>81.0</c:v>
                </c:pt>
                <c:pt idx="313">
                  <c:v>82.0</c:v>
                </c:pt>
                <c:pt idx="314">
                  <c:v>82.0</c:v>
                </c:pt>
                <c:pt idx="315">
                  <c:v>82.0</c:v>
                </c:pt>
                <c:pt idx="316">
                  <c:v>83.0</c:v>
                </c:pt>
                <c:pt idx="317">
                  <c:v>83.0</c:v>
                </c:pt>
                <c:pt idx="318">
                  <c:v>85.0</c:v>
                </c:pt>
                <c:pt idx="319">
                  <c:v>84.0</c:v>
                </c:pt>
                <c:pt idx="320">
                  <c:v>83.0</c:v>
                </c:pt>
                <c:pt idx="321">
                  <c:v>84.0</c:v>
                </c:pt>
                <c:pt idx="322">
                  <c:v>84.0</c:v>
                </c:pt>
                <c:pt idx="323">
                  <c:v>83.0</c:v>
                </c:pt>
                <c:pt idx="324">
                  <c:v>82.0</c:v>
                </c:pt>
                <c:pt idx="325">
                  <c:v>84.0</c:v>
                </c:pt>
                <c:pt idx="326">
                  <c:v>83.0</c:v>
                </c:pt>
                <c:pt idx="327">
                  <c:v>82.0</c:v>
                </c:pt>
                <c:pt idx="328">
                  <c:v>83.0</c:v>
                </c:pt>
                <c:pt idx="329">
                  <c:v>84.0</c:v>
                </c:pt>
                <c:pt idx="330">
                  <c:v>85.0</c:v>
                </c:pt>
                <c:pt idx="331">
                  <c:v>85.0</c:v>
                </c:pt>
                <c:pt idx="332">
                  <c:v>85.0</c:v>
                </c:pt>
                <c:pt idx="333">
                  <c:v>85.0</c:v>
                </c:pt>
                <c:pt idx="334">
                  <c:v>83.0</c:v>
                </c:pt>
                <c:pt idx="335">
                  <c:v>83.0</c:v>
                </c:pt>
                <c:pt idx="336">
                  <c:v>83.0</c:v>
                </c:pt>
                <c:pt idx="337">
                  <c:v>82.0</c:v>
                </c:pt>
                <c:pt idx="338">
                  <c:v>81.0</c:v>
                </c:pt>
                <c:pt idx="339">
                  <c:v>81.0</c:v>
                </c:pt>
                <c:pt idx="340">
                  <c:v>82.0</c:v>
                </c:pt>
                <c:pt idx="341">
                  <c:v>82.0</c:v>
                </c:pt>
                <c:pt idx="342">
                  <c:v>82.0</c:v>
                </c:pt>
                <c:pt idx="343">
                  <c:v>81.0</c:v>
                </c:pt>
                <c:pt idx="344">
                  <c:v>82.0</c:v>
                </c:pt>
                <c:pt idx="345">
                  <c:v>81.0</c:v>
                </c:pt>
                <c:pt idx="346">
                  <c:v>81.0</c:v>
                </c:pt>
                <c:pt idx="347">
                  <c:v>82.0</c:v>
                </c:pt>
                <c:pt idx="348">
                  <c:v>82.0</c:v>
                </c:pt>
                <c:pt idx="349">
                  <c:v>82.0</c:v>
                </c:pt>
                <c:pt idx="350">
                  <c:v>81.0</c:v>
                </c:pt>
                <c:pt idx="351">
                  <c:v>81.0</c:v>
                </c:pt>
                <c:pt idx="352">
                  <c:v>80.0</c:v>
                </c:pt>
                <c:pt idx="353">
                  <c:v>80.0</c:v>
                </c:pt>
                <c:pt idx="354">
                  <c:v>81.0</c:v>
                </c:pt>
                <c:pt idx="355">
                  <c:v>81.0</c:v>
                </c:pt>
                <c:pt idx="356">
                  <c:v>80.0</c:v>
                </c:pt>
                <c:pt idx="357">
                  <c:v>81.0</c:v>
                </c:pt>
                <c:pt idx="358">
                  <c:v>81.0</c:v>
                </c:pt>
                <c:pt idx="359">
                  <c:v>81.0</c:v>
                </c:pt>
                <c:pt idx="360">
                  <c:v>80.0</c:v>
                </c:pt>
                <c:pt idx="361">
                  <c:v>81.0</c:v>
                </c:pt>
                <c:pt idx="362">
                  <c:v>81.0</c:v>
                </c:pt>
                <c:pt idx="363">
                  <c:v>82.0</c:v>
                </c:pt>
                <c:pt idx="364">
                  <c:v>83.0</c:v>
                </c:pt>
                <c:pt idx="365">
                  <c:v>83.0</c:v>
                </c:pt>
                <c:pt idx="366">
                  <c:v>82.0</c:v>
                </c:pt>
                <c:pt idx="367">
                  <c:v>82.0</c:v>
                </c:pt>
                <c:pt idx="368">
                  <c:v>82.0</c:v>
                </c:pt>
                <c:pt idx="369">
                  <c:v>83.0</c:v>
                </c:pt>
                <c:pt idx="370">
                  <c:v>82.0</c:v>
                </c:pt>
                <c:pt idx="371">
                  <c:v>84.0</c:v>
                </c:pt>
                <c:pt idx="372">
                  <c:v>85.0</c:v>
                </c:pt>
                <c:pt idx="373">
                  <c:v>85.0</c:v>
                </c:pt>
                <c:pt idx="374">
                  <c:v>84.0</c:v>
                </c:pt>
                <c:pt idx="375">
                  <c:v>84.0</c:v>
                </c:pt>
                <c:pt idx="376">
                  <c:v>84.0</c:v>
                </c:pt>
                <c:pt idx="377">
                  <c:v>83.0</c:v>
                </c:pt>
                <c:pt idx="378">
                  <c:v>84.0</c:v>
                </c:pt>
                <c:pt idx="379">
                  <c:v>84.0</c:v>
                </c:pt>
                <c:pt idx="380">
                  <c:v>84.0</c:v>
                </c:pt>
                <c:pt idx="381">
                  <c:v>84.0</c:v>
                </c:pt>
                <c:pt idx="382">
                  <c:v>84.0</c:v>
                </c:pt>
                <c:pt idx="383">
                  <c:v>83.0</c:v>
                </c:pt>
                <c:pt idx="384">
                  <c:v>82.0</c:v>
                </c:pt>
                <c:pt idx="385">
                  <c:v>82.0</c:v>
                </c:pt>
                <c:pt idx="386">
                  <c:v>82.0</c:v>
                </c:pt>
                <c:pt idx="387">
                  <c:v>81.0</c:v>
                </c:pt>
                <c:pt idx="388">
                  <c:v>82.0</c:v>
                </c:pt>
                <c:pt idx="389">
                  <c:v>80.0</c:v>
                </c:pt>
                <c:pt idx="390">
                  <c:v>78.0</c:v>
                </c:pt>
                <c:pt idx="391">
                  <c:v>78.0</c:v>
                </c:pt>
                <c:pt idx="392">
                  <c:v>79.0</c:v>
                </c:pt>
                <c:pt idx="393">
                  <c:v>79.0</c:v>
                </c:pt>
                <c:pt idx="394">
                  <c:v>79.0</c:v>
                </c:pt>
                <c:pt idx="395">
                  <c:v>79.0</c:v>
                </c:pt>
                <c:pt idx="396">
                  <c:v>78.0</c:v>
                </c:pt>
                <c:pt idx="397">
                  <c:v>78.0</c:v>
                </c:pt>
                <c:pt idx="398">
                  <c:v>78.0</c:v>
                </c:pt>
                <c:pt idx="399">
                  <c:v>79.0</c:v>
                </c:pt>
                <c:pt idx="400">
                  <c:v>80.0</c:v>
                </c:pt>
                <c:pt idx="401">
                  <c:v>79.0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0423312"/>
        <c:axId val="1240425632"/>
      </c:lineChart>
      <c:dateAx>
        <c:axId val="1240423312"/>
        <c:scaling>
          <c:orientation val="minMax"/>
          <c:max val="43524.0"/>
          <c:min val="43101.0"/>
        </c:scaling>
        <c:delete val="0"/>
        <c:axPos val="b"/>
        <c:numFmt formatCode="d/mm/yyyy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425632"/>
        <c:crosses val="autoZero"/>
        <c:auto val="0"/>
        <c:lblOffset val="100"/>
        <c:baseTimeUnit val="days"/>
      </c:dateAx>
      <c:valAx>
        <c:axId val="124042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4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0.04499</cdr:x>
      <cdr:y>0.45531</cdr:y>
    </cdr:from>
    <cdr:to>
      <cdr:x>0.18238</cdr:x>
      <cdr:y>0.64964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85077" y="3677614"/>
          <a:ext cx="1786758" cy="15696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r"/>
          <a:r>
            <a:rPr lang="en-GB" sz="2400" dirty="0" smtClean="0">
              <a:solidFill>
                <a:srgbClr val="5F6052"/>
              </a:solidFill>
            </a:rPr>
            <a:t>Number of sensors uploading to Leuvenair</a:t>
          </a:r>
          <a:endParaRPr lang="en-GB" sz="2400" dirty="0">
            <a:solidFill>
              <a:srgbClr val="5F6052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1C737-87FF-6E4C-B37D-B29E519C592A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15964-5769-6148-8E36-7C8A4B6B92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694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613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88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18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032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0231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3586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518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9982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17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721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77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mtClean="0"/>
              <a:t>Luchtkwaliteit is een complexe materie en fijn stof is één aspect van luchtkwaliteit</a:t>
            </a:r>
            <a:r>
              <a:rPr lang="nl-NL" baseline="0" smtClean="0"/>
              <a:t> (naar gezondheid toe wel de belangrijkste).</a:t>
            </a:r>
          </a:p>
          <a:p>
            <a:r>
              <a:rPr lang="nl-NL" smtClean="0"/>
              <a:t>Ultrakleine</a:t>
            </a:r>
            <a:r>
              <a:rPr lang="nl-NL" baseline="0" smtClean="0"/>
              <a:t> partikeltjes die in de lucht zweven. Fijn stof heeft verschillende oorzaken.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555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803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14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3159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194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715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860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smtClean="0"/>
              <a:t>”Fijn stof in kaart brengen”, dan bedoelen we ook werkelijk een kaart.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2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smtClean="0"/>
              <a:t>”Fijn stof in kaart brengen”, dan bedoelen we ook werkelijk een kaart.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09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261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185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201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10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15964-5769-6148-8E36-7C8A4B6B92C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166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8800" b="1" i="0" baseline="0">
                <a:solidFill>
                  <a:srgbClr val="5F605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rgbClr val="5F605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5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9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12" y="647929"/>
            <a:ext cx="11425288" cy="1325563"/>
          </a:xfrm>
        </p:spPr>
        <p:txBody>
          <a:bodyPr/>
          <a:lstStyle>
            <a:lvl1pPr>
              <a:defRPr baseline="0">
                <a:solidFill>
                  <a:srgbClr val="5F605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13" y="2005012"/>
            <a:ext cx="11425288" cy="4351338"/>
          </a:xfrm>
        </p:spPr>
        <p:txBody>
          <a:bodyPr/>
          <a:lstStyle>
            <a:lvl1pPr>
              <a:defRPr baseline="0">
                <a:solidFill>
                  <a:srgbClr val="5F6052"/>
                </a:solidFill>
              </a:defRPr>
            </a:lvl1pPr>
            <a:lvl2pPr>
              <a:defRPr baseline="0">
                <a:solidFill>
                  <a:srgbClr val="5F6052"/>
                </a:solidFill>
              </a:defRPr>
            </a:lvl2pPr>
            <a:lvl3pPr>
              <a:defRPr baseline="0">
                <a:solidFill>
                  <a:srgbClr val="5F6052"/>
                </a:solidFill>
              </a:defRPr>
            </a:lvl3pPr>
            <a:lvl4pPr>
              <a:defRPr baseline="0">
                <a:solidFill>
                  <a:srgbClr val="5F6052"/>
                </a:solidFill>
              </a:defRPr>
            </a:lvl4pPr>
            <a:lvl5pPr>
              <a:defRPr baseline="0">
                <a:solidFill>
                  <a:srgbClr val="5F605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17996"/>
            <a:ext cx="5402149" cy="749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697" y="6117996"/>
            <a:ext cx="5402149" cy="749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5305" y="6108569"/>
            <a:ext cx="2446696" cy="7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3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solidFill>
                  <a:srgbClr val="5F605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36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1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37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171" y="500062"/>
            <a:ext cx="113569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172" y="1825625"/>
            <a:ext cx="113569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2B555-A9F6-CD42-BC6B-8F5FA045D14F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54F69-F230-3548-9427-09B5F6422E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6972" y="0"/>
            <a:ext cx="67150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5F605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rgbClr val="5F605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5F605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5F605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5F605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5F605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jpeg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microsoft.com/office/2007/relationships/hdphoto" Target="../media/hdphoto5.wdp"/><Relationship Id="rId13" Type="http://schemas.openxmlformats.org/officeDocument/2006/relationships/image" Target="../media/image15.png"/><Relationship Id="rId14" Type="http://schemas.microsoft.com/office/2007/relationships/hdphoto" Target="../media/hdphoto6.wdp"/><Relationship Id="rId15" Type="http://schemas.openxmlformats.org/officeDocument/2006/relationships/image" Target="../media/image16.png"/><Relationship Id="rId16" Type="http://schemas.microsoft.com/office/2007/relationships/hdphoto" Target="../media/hdphoto7.wdp"/><Relationship Id="rId17" Type="http://schemas.openxmlformats.org/officeDocument/2006/relationships/image" Target="../media/image17.png"/><Relationship Id="rId18" Type="http://schemas.microsoft.com/office/2007/relationships/hdphoto" Target="../media/hdphoto8.wdp"/><Relationship Id="rId1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microsoft.com/office/2007/relationships/hdphoto" Target="../media/hdphoto2.wdp"/><Relationship Id="rId7" Type="http://schemas.openxmlformats.org/officeDocument/2006/relationships/image" Target="../media/image12.png"/><Relationship Id="rId8" Type="http://schemas.microsoft.com/office/2007/relationships/hdphoto" Target="../media/hdphoto3.wdp"/><Relationship Id="rId9" Type="http://schemas.openxmlformats.org/officeDocument/2006/relationships/image" Target="../media/image13.png"/><Relationship Id="rId10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0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239103"/>
            <a:ext cx="9144000" cy="2387600"/>
          </a:xfrm>
        </p:spPr>
        <p:txBody>
          <a:bodyPr/>
          <a:lstStyle/>
          <a:p>
            <a:r>
              <a:rPr lang="en-US" sz="13800" dirty="0" smtClean="0"/>
              <a:t>Leuvenair.be</a:t>
            </a:r>
            <a:endParaRPr lang="en-US" sz="138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34140" y="2641257"/>
            <a:ext cx="9923721" cy="1655762"/>
          </a:xfrm>
        </p:spPr>
        <p:txBody>
          <a:bodyPr>
            <a:noAutofit/>
          </a:bodyPr>
          <a:lstStyle/>
          <a:p>
            <a:r>
              <a:rPr lang="en-US" sz="6000" dirty="0"/>
              <a:t>A citizen project for mapping air quality in Leuven at high spatial </a:t>
            </a:r>
            <a:r>
              <a:rPr lang="en-US" sz="6000" dirty="0" smtClean="0"/>
              <a:t>and temporal resolution</a:t>
            </a:r>
            <a:endParaRPr lang="en-US" sz="6000" dirty="0"/>
          </a:p>
        </p:txBody>
      </p:sp>
      <p:sp>
        <p:nvSpPr>
          <p:cNvPr id="8" name="Subtitle 6"/>
          <p:cNvSpPr txBox="1">
            <a:spLocks/>
          </p:cNvSpPr>
          <p:nvPr/>
        </p:nvSpPr>
        <p:spPr>
          <a:xfrm>
            <a:off x="-63062" y="5378511"/>
            <a:ext cx="12318124" cy="458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Maarten </a:t>
            </a:r>
            <a:r>
              <a:rPr lang="en-US" sz="3200" i="1" dirty="0" err="1" smtClean="0"/>
              <a:t>Reyniers</a:t>
            </a:r>
            <a:endParaRPr lang="en-US" sz="3200" i="1" dirty="0" smtClean="0"/>
          </a:p>
          <a:p>
            <a:r>
              <a:rPr lang="en-US" sz="2400" i="1" dirty="0" smtClean="0"/>
              <a:t>Kris </a:t>
            </a:r>
            <a:r>
              <a:rPr lang="en-US" sz="2400" i="1" dirty="0" err="1"/>
              <a:t>Vanherle</a:t>
            </a:r>
            <a:r>
              <a:rPr lang="en-US" sz="2400" i="1" dirty="0"/>
              <a:t>, </a:t>
            </a:r>
            <a:r>
              <a:rPr lang="en-US" sz="2400" i="1" dirty="0" err="1"/>
              <a:t>Frans</a:t>
            </a:r>
            <a:r>
              <a:rPr lang="en-US" sz="2400" i="1" dirty="0"/>
              <a:t> </a:t>
            </a:r>
            <a:r>
              <a:rPr lang="en-US" sz="2400" i="1" dirty="0" err="1"/>
              <a:t>Fierens</a:t>
            </a:r>
            <a:r>
              <a:rPr lang="en-US" sz="2400" i="1" dirty="0"/>
              <a:t>, Walter Op de </a:t>
            </a:r>
            <a:r>
              <a:rPr lang="en-US" sz="2400" i="1" dirty="0" err="1"/>
              <a:t>Beeck</a:t>
            </a:r>
            <a:r>
              <a:rPr lang="en-US" sz="2400" i="1" dirty="0"/>
              <a:t>, Bert </a:t>
            </a:r>
            <a:r>
              <a:rPr lang="en-US" sz="2400" i="1" dirty="0" err="1" smtClean="0"/>
              <a:t>Cornillie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Wouter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Florizoone</a:t>
            </a:r>
            <a:r>
              <a:rPr lang="en-US" sz="2400" i="1" dirty="0" smtClean="0"/>
              <a:t>,</a:t>
            </a:r>
            <a:br>
              <a:rPr lang="en-US" sz="2400" i="1" dirty="0" smtClean="0"/>
            </a:br>
            <a:r>
              <a:rPr lang="en-US" sz="2400" i="1" dirty="0"/>
              <a:t>Geert </a:t>
            </a:r>
            <a:r>
              <a:rPr lang="en-US" sz="2400" i="1" dirty="0" err="1" smtClean="0"/>
              <a:t>Vanhorebeek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Lieven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Vandegaer</a:t>
            </a:r>
            <a:r>
              <a:rPr lang="en-US" sz="2400" i="1" dirty="0" smtClean="0"/>
              <a:t>, Linde </a:t>
            </a:r>
            <a:r>
              <a:rPr lang="en-US" sz="2400" i="1" dirty="0" err="1"/>
              <a:t>Vloeberghs</a:t>
            </a:r>
            <a:r>
              <a:rPr lang="en-US" sz="2400" i="1" dirty="0"/>
              <a:t>, </a:t>
            </a:r>
            <a:r>
              <a:rPr lang="en-US" sz="2400" i="1" dirty="0" err="1"/>
              <a:t>Wim</a:t>
            </a:r>
            <a:r>
              <a:rPr lang="en-US" sz="2400" i="1" dirty="0"/>
              <a:t> Van de </a:t>
            </a:r>
            <a:r>
              <a:rPr lang="en-US" sz="2400" i="1" dirty="0" err="1"/>
              <a:t>Velde</a:t>
            </a:r>
            <a:r>
              <a:rPr lang="en-US" sz="2400" i="1" dirty="0"/>
              <a:t>, Dries Van </a:t>
            </a:r>
            <a:r>
              <a:rPr lang="en-US" sz="2400" i="1" dirty="0" err="1"/>
              <a:t>Ransbeeck</a:t>
            </a:r>
            <a:endParaRPr lang="en-US" sz="2400" i="1" dirty="0"/>
          </a:p>
          <a:p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793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Callout 10"/>
          <p:cNvSpPr/>
          <p:nvPr/>
        </p:nvSpPr>
        <p:spPr>
          <a:xfrm>
            <a:off x="697409" y="1295099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441262"/>
              </p:ext>
            </p:extLst>
          </p:nvPr>
        </p:nvGraphicFramePr>
        <p:xfrm>
          <a:off x="-406400" y="-609600"/>
          <a:ext cx="13004800" cy="807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Luftdaten.info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1242677"/>
            <a:ext cx="595423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900" b="1" dirty="0" smtClean="0">
                <a:solidFill>
                  <a:srgbClr val="5F6052"/>
                </a:solidFill>
              </a:rPr>
              <a:t>Initiatives in Flanders and Brussels</a:t>
            </a:r>
            <a:endParaRPr lang="nl-BE" sz="2900" b="1" dirty="0">
              <a:solidFill>
                <a:srgbClr val="5F605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31658"/>
            <a:ext cx="3387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Influencair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Fijn stof in de Rand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Wase Lucht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dustCube (Deurne)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AiRsl (Roeselare)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Luchtpijp (Beweging.net)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400" dirty="0" smtClean="0">
                <a:solidFill>
                  <a:srgbClr val="5F6052"/>
                </a:solidFill>
              </a:rPr>
              <a:t>Also in Kortrijk, Hasselt, Brugge, Gent, Tienen,</a:t>
            </a:r>
            <a:r>
              <a:rPr lang="is-IS" sz="2400" dirty="0" smtClean="0">
                <a:solidFill>
                  <a:srgbClr val="5F6052"/>
                </a:solidFill>
              </a:rPr>
              <a:t>…</a:t>
            </a:r>
            <a:endParaRPr lang="nl-BE" sz="2400" dirty="0" smtClean="0">
              <a:solidFill>
                <a:srgbClr val="5F605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nl-BE" sz="2400" dirty="0" smtClean="0">
              <a:solidFill>
                <a:srgbClr val="5F605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nl-BE" sz="2400" dirty="0" smtClean="0">
              <a:solidFill>
                <a:srgbClr val="5F605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"/>
          <a:stretch/>
        </p:blipFill>
        <p:spPr>
          <a:xfrm>
            <a:off x="3387256" y="1781286"/>
            <a:ext cx="8830436" cy="40927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8290" y="5842230"/>
            <a:ext cx="2550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b="1" dirty="0" smtClean="0">
                <a:solidFill>
                  <a:srgbClr val="5F6052"/>
                </a:solidFill>
                <a:latin typeface="Helvetica" charset="0"/>
              </a:rPr>
              <a:t>Kaart: Lode </a:t>
            </a:r>
            <a:r>
              <a:rPr lang="nl-NL" sz="1100" b="1" dirty="0" err="1" smtClean="0">
                <a:solidFill>
                  <a:srgbClr val="5F6052"/>
                </a:solidFill>
                <a:latin typeface="Helvetica" charset="0"/>
              </a:rPr>
              <a:t>Demey</a:t>
            </a:r>
            <a:r>
              <a:rPr lang="nl-NL" sz="1100" b="1" dirty="0" smtClean="0">
                <a:solidFill>
                  <a:srgbClr val="5F6052"/>
                </a:solidFill>
                <a:latin typeface="Helvetica" charset="0"/>
              </a:rPr>
              <a:t>, stad </a:t>
            </a:r>
            <a:r>
              <a:rPr lang="nl-NL" sz="1100" b="1" dirty="0">
                <a:solidFill>
                  <a:srgbClr val="5F6052"/>
                </a:solidFill>
                <a:latin typeface="Helvetica" charset="0"/>
              </a:rPr>
              <a:t>R</a:t>
            </a:r>
            <a:r>
              <a:rPr lang="nl-NL" sz="1100" b="1" dirty="0" smtClean="0">
                <a:solidFill>
                  <a:srgbClr val="5F6052"/>
                </a:solidFill>
                <a:latin typeface="Helvetica" charset="0"/>
              </a:rPr>
              <a:t>oeselare</a:t>
            </a:r>
            <a:endParaRPr lang="nl-NL" sz="1100" b="1" dirty="0">
              <a:solidFill>
                <a:srgbClr val="5F6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3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we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far?</a:t>
            </a:r>
            <a:endParaRPr lang="nl-N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244011"/>
            <a:ext cx="12192000" cy="5590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General </a:t>
            </a:r>
            <a:r>
              <a:rPr lang="en-GB" b="1" dirty="0" smtClean="0"/>
              <a:t>“background”</a:t>
            </a:r>
            <a:r>
              <a:rPr lang="en-GB" dirty="0" smtClean="0"/>
              <a:t> of particulate matter which is </a:t>
            </a:r>
            <a:r>
              <a:rPr lang="en-GB" b="1" dirty="0" smtClean="0"/>
              <a:t>quite uniform </a:t>
            </a:r>
            <a:r>
              <a:rPr lang="en-GB" dirty="0" smtClean="0"/>
              <a:t>over Leuven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908" y="2103807"/>
            <a:ext cx="10943967" cy="47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31184" y="1780314"/>
            <a:ext cx="654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800" b="1" i="1" dirty="0" smtClean="0">
                <a:solidFill>
                  <a:srgbClr val="5F6052"/>
                </a:solidFill>
              </a:rPr>
              <a:t>“Easter bonfires” in NL </a:t>
            </a:r>
            <a:r>
              <a:rPr lang="en-GB" sz="2800" b="1" i="1" dirty="0" err="1" smtClean="0">
                <a:solidFill>
                  <a:srgbClr val="5F6052"/>
                </a:solidFill>
              </a:rPr>
              <a:t>en</a:t>
            </a:r>
            <a:r>
              <a:rPr lang="en-GB" sz="2800" b="1" i="1" dirty="0" smtClean="0">
                <a:solidFill>
                  <a:srgbClr val="5F6052"/>
                </a:solidFill>
              </a:rPr>
              <a:t> DE (01/04/2018)</a:t>
            </a:r>
            <a:endParaRPr lang="en-GB" sz="2800" b="1" i="1" dirty="0">
              <a:solidFill>
                <a:srgbClr val="5F605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04" y="2432588"/>
            <a:ext cx="10122593" cy="4425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589"/>
            <a:ext cx="3996121" cy="44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799"/>
          <a:stretch/>
        </p:blipFill>
        <p:spPr>
          <a:xfrm>
            <a:off x="0" y="2432587"/>
            <a:ext cx="3996121" cy="442541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we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far?</a:t>
            </a:r>
            <a:endParaRPr lang="nl-NL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244011"/>
            <a:ext cx="12192000" cy="5590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General </a:t>
            </a:r>
            <a:r>
              <a:rPr lang="en-GB" b="1" dirty="0" smtClean="0"/>
              <a:t>“background”</a:t>
            </a:r>
            <a:r>
              <a:rPr lang="en-GB" dirty="0" smtClean="0"/>
              <a:t> of particulate matter which is </a:t>
            </a:r>
            <a:r>
              <a:rPr lang="en-GB" b="1" dirty="0" smtClean="0"/>
              <a:t>quite uniform </a:t>
            </a:r>
            <a:r>
              <a:rPr lang="en-GB" dirty="0" smtClean="0"/>
              <a:t>over Leuven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54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8581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7" y="2280758"/>
            <a:ext cx="11800703" cy="4577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80758"/>
            <a:ext cx="3240682" cy="4577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90163" y="1780314"/>
            <a:ext cx="48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2800" b="1" i="1" dirty="0" smtClean="0">
                <a:solidFill>
                  <a:srgbClr val="5F6052"/>
                </a:solidFill>
              </a:rPr>
              <a:t>“Spring smog” (20-21/04/2018)</a:t>
            </a:r>
            <a:endParaRPr lang="nl-NL" sz="2800" b="1" i="1" dirty="0">
              <a:solidFill>
                <a:srgbClr val="5F605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703" y="2277424"/>
            <a:ext cx="6141011" cy="46057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22845" y="6526441"/>
            <a:ext cx="2302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600" smtClean="0">
                <a:solidFill>
                  <a:schemeClr val="bg1"/>
                </a:solidFill>
              </a:rPr>
              <a:t>Foto: @</a:t>
            </a:r>
            <a:r>
              <a:rPr lang="nl-NL" sz="1600" dirty="0" err="1" smtClean="0">
                <a:solidFill>
                  <a:schemeClr val="bg1"/>
                </a:solidFill>
              </a:rPr>
              <a:t>BartVndnbussche</a:t>
            </a:r>
            <a:endParaRPr lang="nl-NL" sz="16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we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far?</a:t>
            </a:r>
            <a:endParaRPr lang="nl-NL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244011"/>
            <a:ext cx="12192000" cy="5590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General </a:t>
            </a:r>
            <a:r>
              <a:rPr lang="en-GB" b="1" dirty="0" smtClean="0"/>
              <a:t>“background”</a:t>
            </a:r>
            <a:r>
              <a:rPr lang="en-GB" dirty="0" smtClean="0"/>
              <a:t> of particulate matter which is </a:t>
            </a:r>
            <a:r>
              <a:rPr lang="en-GB" b="1" dirty="0" smtClean="0"/>
              <a:t>quite uniform </a:t>
            </a:r>
            <a:r>
              <a:rPr lang="en-GB" dirty="0" smtClean="0"/>
              <a:t>over Leuven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53" y="2214329"/>
            <a:ext cx="6839688" cy="40945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0453" y="1715593"/>
            <a:ext cx="4253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Neighbours party with fire pits</a:t>
            </a:r>
            <a:endParaRPr lang="en-GB" sz="2400" b="1" dirty="0">
              <a:solidFill>
                <a:srgbClr val="5F605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did we detect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0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453" y="1715593"/>
            <a:ext cx="5114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Several house fires, e.g. 01 April 2018</a:t>
            </a:r>
            <a:endParaRPr lang="en-GB" sz="2400" b="1" dirty="0">
              <a:solidFill>
                <a:srgbClr val="5F605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457" y="2131642"/>
            <a:ext cx="9391136" cy="47263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7457" y="6488668"/>
            <a:ext cx="21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Foto: @</a:t>
            </a:r>
            <a:r>
              <a:rPr lang="nl-NL" dirty="0" err="1" smtClean="0">
                <a:solidFill>
                  <a:schemeClr val="bg1"/>
                </a:solidFill>
              </a:rPr>
              <a:t>PolitieLeuven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did we detect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8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54" y="2177258"/>
            <a:ext cx="11095092" cy="4680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8468" y="6488668"/>
            <a:ext cx="141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Kris </a:t>
            </a:r>
            <a:r>
              <a:rPr lang="nl-NL" dirty="0" err="1" smtClean="0"/>
              <a:t>Vanherle</a:t>
            </a:r>
            <a:endParaRPr lang="nl-NL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did we detect so far?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70453" y="1715593"/>
            <a:ext cx="5114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Several house fires, e.g. 01 April 2018</a:t>
            </a:r>
          </a:p>
          <a:p>
            <a:endParaRPr lang="en-GB" sz="2400" b="1" dirty="0">
              <a:solidFill>
                <a:srgbClr val="5F6052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73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453" y="1715593"/>
            <a:ext cx="727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>
                <a:solidFill>
                  <a:srgbClr val="5F6052"/>
                </a:solidFill>
              </a:rPr>
              <a:t>- </a:t>
            </a:r>
            <a:r>
              <a:rPr lang="nl-NL" sz="2400" b="1" dirty="0" err="1" smtClean="0">
                <a:solidFill>
                  <a:srgbClr val="5F6052"/>
                </a:solidFill>
              </a:rPr>
              <a:t>Ignition</a:t>
            </a:r>
            <a:r>
              <a:rPr lang="nl-NL" sz="2400" b="1" dirty="0" smtClean="0">
                <a:solidFill>
                  <a:srgbClr val="5F6052"/>
                </a:solidFill>
              </a:rPr>
              <a:t> of cargo bike </a:t>
            </a:r>
            <a:r>
              <a:rPr lang="nl-NL" sz="2400" b="1" dirty="0" err="1" smtClean="0">
                <a:solidFill>
                  <a:srgbClr val="5F6052"/>
                </a:solidFill>
              </a:rPr>
              <a:t>battery</a:t>
            </a:r>
            <a:r>
              <a:rPr lang="nl-NL" sz="2400" b="1" dirty="0" smtClean="0">
                <a:solidFill>
                  <a:srgbClr val="5F6052"/>
                </a:solidFill>
              </a:rPr>
              <a:t> </a:t>
            </a:r>
            <a:r>
              <a:rPr lang="nl-NL" sz="2400" dirty="0" smtClean="0">
                <a:solidFill>
                  <a:srgbClr val="5F6052"/>
                </a:solidFill>
              </a:rPr>
              <a:t>of </a:t>
            </a:r>
            <a:r>
              <a:rPr lang="nl-NL" sz="2400" dirty="0" err="1" smtClean="0">
                <a:solidFill>
                  <a:srgbClr val="5F6052"/>
                </a:solidFill>
              </a:rPr>
              <a:t>one</a:t>
            </a:r>
            <a:r>
              <a:rPr lang="nl-NL" sz="2400" dirty="0" smtClean="0">
                <a:solidFill>
                  <a:srgbClr val="5F6052"/>
                </a:solidFill>
              </a:rPr>
              <a:t> </a:t>
            </a:r>
            <a:r>
              <a:rPr lang="nl-NL" sz="2400" dirty="0">
                <a:solidFill>
                  <a:srgbClr val="5F6052"/>
                </a:solidFill>
              </a:rPr>
              <a:t>of </a:t>
            </a:r>
            <a:r>
              <a:rPr lang="nl-NL" sz="2400" dirty="0" err="1">
                <a:solidFill>
                  <a:srgbClr val="5F6052"/>
                </a:solidFill>
              </a:rPr>
              <a:t>our</a:t>
            </a:r>
            <a:r>
              <a:rPr lang="nl-NL" sz="2400" dirty="0">
                <a:solidFill>
                  <a:srgbClr val="5F6052"/>
                </a:solidFill>
              </a:rPr>
              <a:t> </a:t>
            </a:r>
            <a:r>
              <a:rPr lang="nl-NL" sz="2400" dirty="0" err="1">
                <a:solidFill>
                  <a:srgbClr val="5F6052"/>
                </a:solidFill>
              </a:rPr>
              <a:t>participants</a:t>
            </a:r>
            <a:endParaRPr lang="nl-NL" sz="2400" dirty="0">
              <a:solidFill>
                <a:srgbClr val="5F605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26" y="2177258"/>
            <a:ext cx="9146747" cy="383779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did we detect so far?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7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453" y="1715593"/>
            <a:ext cx="640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Areas with a high concentration of wood stoves</a:t>
            </a:r>
            <a:endParaRPr lang="en-GB" sz="2400" b="1" dirty="0">
              <a:solidFill>
                <a:srgbClr val="5F605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127" y="2169297"/>
            <a:ext cx="5626443" cy="46887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What did we detect so far?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9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Callout 4"/>
          <p:cNvSpPr/>
          <p:nvPr/>
        </p:nvSpPr>
        <p:spPr>
          <a:xfrm>
            <a:off x="4156308" y="131442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3708" y="2321799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5F6052"/>
                </a:solidFill>
              </a:rPr>
              <a:t>We </a:t>
            </a:r>
            <a:r>
              <a:rPr lang="nl-NL" sz="2400" dirty="0" err="1" smtClean="0">
                <a:solidFill>
                  <a:srgbClr val="5F6052"/>
                </a:solidFill>
              </a:rPr>
              <a:t>measure</a:t>
            </a:r>
            <a:r>
              <a:rPr lang="nl-NL" sz="2400" dirty="0" smtClean="0">
                <a:solidFill>
                  <a:srgbClr val="5F6052"/>
                </a:solidFill>
              </a:rPr>
              <a:t> </a:t>
            </a:r>
            <a:r>
              <a:rPr lang="nl-NL" sz="2400" b="1" dirty="0" err="1" smtClean="0">
                <a:solidFill>
                  <a:srgbClr val="5F6052"/>
                </a:solidFill>
              </a:rPr>
              <a:t>particulate</a:t>
            </a:r>
            <a:r>
              <a:rPr lang="nl-NL" sz="2400" b="1" dirty="0" smtClean="0">
                <a:solidFill>
                  <a:srgbClr val="5F6052"/>
                </a:solidFill>
              </a:rPr>
              <a:t> matter</a:t>
            </a:r>
            <a:r>
              <a:rPr lang="nl-NL" sz="2400" dirty="0" smtClean="0">
                <a:solidFill>
                  <a:srgbClr val="5F6052"/>
                </a:solidFill>
              </a:rPr>
              <a:t> PM2.5 </a:t>
            </a:r>
            <a:r>
              <a:rPr lang="nl-NL" sz="2400" dirty="0" err="1" smtClean="0">
                <a:solidFill>
                  <a:srgbClr val="5F6052"/>
                </a:solidFill>
              </a:rPr>
              <a:t>and</a:t>
            </a:r>
            <a:r>
              <a:rPr lang="nl-NL" sz="2400" dirty="0" smtClean="0">
                <a:solidFill>
                  <a:srgbClr val="5F6052"/>
                </a:solidFill>
              </a:rPr>
              <a:t> PM10</a:t>
            </a:r>
            <a:endParaRPr lang="nl-NL" sz="2400" u="sng" dirty="0">
              <a:solidFill>
                <a:srgbClr val="5F605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484"/>
          <a:stretch/>
        </p:blipFill>
        <p:spPr>
          <a:xfrm>
            <a:off x="1297460" y="2783463"/>
            <a:ext cx="7533766" cy="393639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05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453" y="1715593"/>
            <a:ext cx="5396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Municipal cleaning action in the street</a:t>
            </a:r>
            <a:endParaRPr lang="en-GB" sz="2400" b="1" dirty="0">
              <a:solidFill>
                <a:srgbClr val="5F605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>What did we detect so far?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810" y="2172333"/>
            <a:ext cx="9144000" cy="4316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367" y="2129371"/>
            <a:ext cx="6769633" cy="47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70453" y="1715593"/>
            <a:ext cx="366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5F6052"/>
                </a:solidFill>
              </a:rPr>
              <a:t>- The neighbour’s barbecue</a:t>
            </a:r>
            <a:endParaRPr lang="en-GB" sz="2400" b="1" dirty="0">
              <a:solidFill>
                <a:srgbClr val="5F605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did</a:t>
            </a:r>
            <a:r>
              <a:rPr lang="nl-NL" dirty="0" smtClean="0"/>
              <a:t> we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far?</a:t>
            </a:r>
            <a:endParaRPr 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453" y="2177258"/>
            <a:ext cx="8780048" cy="38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we </a:t>
            </a:r>
            <a:r>
              <a:rPr lang="nl-NL" dirty="0" err="1"/>
              <a:t>detect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far?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244011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traffic?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7" y="1913156"/>
            <a:ext cx="5806340" cy="3429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40" y="1913156"/>
            <a:ext cx="4999560" cy="38383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97224" y="2971575"/>
            <a:ext cx="259477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l-NL" dirty="0" smtClean="0">
                <a:solidFill>
                  <a:srgbClr val="5F6052"/>
                </a:solidFill>
              </a:rPr>
              <a:t>Garden side: 12.2 µg/m³</a:t>
            </a:r>
          </a:p>
          <a:p>
            <a:r>
              <a:rPr lang="nl-NL" dirty="0" smtClean="0">
                <a:solidFill>
                  <a:srgbClr val="5F6052"/>
                </a:solidFill>
              </a:rPr>
              <a:t>Street side: 10.4 µg/m³</a:t>
            </a:r>
          </a:p>
          <a:p>
            <a:r>
              <a:rPr lang="nl-NL" sz="1100" dirty="0" smtClean="0">
                <a:solidFill>
                  <a:srgbClr val="5F6052"/>
                </a:solidFill>
              </a:rPr>
              <a:t>(</a:t>
            </a:r>
            <a:r>
              <a:rPr lang="nl-NL" sz="1100" dirty="0" err="1" smtClean="0">
                <a:solidFill>
                  <a:srgbClr val="5F6052"/>
                </a:solidFill>
              </a:rPr>
              <a:t>mean</a:t>
            </a:r>
            <a:r>
              <a:rPr lang="nl-NL" sz="1100" dirty="0" smtClean="0">
                <a:solidFill>
                  <a:srgbClr val="5F6052"/>
                </a:solidFill>
              </a:rPr>
              <a:t>)</a:t>
            </a:r>
            <a:endParaRPr lang="nl-NL" sz="1100" dirty="0">
              <a:solidFill>
                <a:srgbClr val="5F6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0" y="1293437"/>
            <a:ext cx="12192000" cy="1041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General </a:t>
            </a:r>
            <a:r>
              <a:rPr lang="en-GB" b="1" dirty="0" smtClean="0"/>
              <a:t>“Background”</a:t>
            </a:r>
            <a:r>
              <a:rPr lang="en-GB" dirty="0" smtClean="0"/>
              <a:t> of particulate matter which is </a:t>
            </a:r>
            <a:r>
              <a:rPr lang="en-GB" b="1" dirty="0" smtClean="0"/>
              <a:t>quite uniform </a:t>
            </a:r>
            <a:r>
              <a:rPr lang="en-GB" dirty="0" smtClean="0"/>
              <a:t>over Leuven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smtClean="0"/>
              <a:t>Very </a:t>
            </a:r>
            <a:r>
              <a:rPr lang="en-GB" b="1" dirty="0" smtClean="0"/>
              <a:t>local </a:t>
            </a:r>
            <a:r>
              <a:rPr lang="en-GB" dirty="0" smtClean="0"/>
              <a:t>effects (primary particulate matter)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did we detect so far?</a:t>
            </a:r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68093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b="0" dirty="0"/>
              <a:t>→ </a:t>
            </a:r>
            <a:r>
              <a:rPr lang="en-GB" b="0" dirty="0" smtClean="0"/>
              <a:t>We have only some </a:t>
            </a:r>
            <a:r>
              <a:rPr lang="en-GB" dirty="0" smtClean="0"/>
              <a:t>“data stories”</a:t>
            </a:r>
            <a:r>
              <a:rPr lang="en-GB" b="0" dirty="0" smtClean="0"/>
              <a:t> up to now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1235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46271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DATA CHALLENGES – some ideas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297619"/>
            <a:ext cx="12192000" cy="1041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Sensor is known to overestimate in humid conditions (RH&gt;75%) and underestimate in very dry conditions (RH&lt;40%), but also temperature can play a </a:t>
            </a:r>
            <a:r>
              <a:rPr lang="en-GB" sz="2400" dirty="0" err="1" smtClean="0"/>
              <a:t>rol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is-IS" sz="2400" dirty="0" smtClean="0"/>
              <a:t>→ </a:t>
            </a:r>
            <a:r>
              <a:rPr lang="en-GB" sz="2400" dirty="0" smtClean="0"/>
              <a:t>characterise </a:t>
            </a:r>
            <a:r>
              <a:rPr lang="en-GB" sz="2400" b="1" dirty="0" smtClean="0"/>
              <a:t>dependency</a:t>
            </a:r>
            <a:r>
              <a:rPr lang="en-GB" sz="2400" dirty="0" smtClean="0"/>
              <a:t> and come up with a </a:t>
            </a:r>
            <a:r>
              <a:rPr lang="en-GB" sz="2400" b="1" dirty="0" smtClean="0"/>
              <a:t>correction method</a:t>
            </a:r>
            <a:endParaRPr lang="en-GB" sz="24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How to deal with </a:t>
            </a:r>
            <a:r>
              <a:rPr lang="en-GB" sz="2400" b="1" dirty="0" smtClean="0"/>
              <a:t>intrinsic </a:t>
            </a:r>
            <a:r>
              <a:rPr lang="en-GB" sz="2400" b="1" dirty="0"/>
              <a:t>sensor-to-sensor variability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Are there areas in Leuven that show a </a:t>
            </a:r>
            <a:r>
              <a:rPr lang="en-GB" sz="2400" b="1" dirty="0" smtClean="0"/>
              <a:t>systematic higher pollution </a:t>
            </a:r>
            <a:r>
              <a:rPr lang="en-GB" sz="2400" dirty="0" smtClean="0"/>
              <a:t>than others? Can this be linked to traffic, to agricultural activities?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Identify areas with high concentration of </a:t>
            </a:r>
            <a:r>
              <a:rPr lang="en-GB" sz="2400" b="1" dirty="0" smtClean="0"/>
              <a:t>wood stoves</a:t>
            </a:r>
            <a:r>
              <a:rPr lang="en-GB" sz="2400" dirty="0" smtClean="0"/>
              <a:t> (peaks in winter during evening/night)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Is there any indication that there is more PM in areas with </a:t>
            </a:r>
            <a:r>
              <a:rPr lang="en-GB" sz="2400" b="1" dirty="0" smtClean="0"/>
              <a:t>heavy traffic</a:t>
            </a:r>
            <a:r>
              <a:rPr lang="en-GB" sz="2400" dirty="0" smtClean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400" dirty="0" smtClean="0"/>
              <a:t>Develop a valuable method for </a:t>
            </a:r>
            <a:r>
              <a:rPr lang="en-GB" sz="2400" b="1" dirty="0" smtClean="0"/>
              <a:t>real-time interpolation </a:t>
            </a:r>
            <a:r>
              <a:rPr lang="en-GB" sz="2400" dirty="0" smtClean="0"/>
              <a:t>(+ how to handle instantaneous peaks)</a:t>
            </a:r>
          </a:p>
        </p:txBody>
      </p:sp>
      <p:sp>
        <p:nvSpPr>
          <p:cNvPr id="2" name="Frame 1"/>
          <p:cNvSpPr/>
          <p:nvPr/>
        </p:nvSpPr>
        <p:spPr>
          <a:xfrm>
            <a:off x="0" y="3736428"/>
            <a:ext cx="11958145" cy="44931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decel="100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900" decel="1000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decel="100000" fill="hold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decel="100000" fill="hold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900" decel="100000" fill="hold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900" decel="100000" fill="hold"/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uild="p"/>
          <p:bldP spid="2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766" y="697148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Leuvenair </a:t>
            </a:r>
            <a:r>
              <a:rPr lang="mr-IN" dirty="0" smtClean="0"/>
              <a:t>–</a:t>
            </a:r>
            <a:r>
              <a:rPr lang="nl-BE" dirty="0" smtClean="0"/>
              <a:t> a </a:t>
            </a:r>
            <a:r>
              <a:rPr lang="en-GB" dirty="0" smtClean="0"/>
              <a:t>success story!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766" y="1732119"/>
            <a:ext cx="12192000" cy="1041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“Citizen engagement” was really overwhelming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Accuracy PM measurements exceeds expectations (but also problems!)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Interest from media and local and regional authorities is encouraging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766" y="3017014"/>
            <a:ext cx="11425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rgbClr val="5F60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Leuvenair </a:t>
            </a:r>
            <a:r>
              <a:rPr lang="mr-IN" dirty="0"/>
              <a:t>–</a:t>
            </a:r>
            <a:r>
              <a:rPr lang="en-GB" dirty="0"/>
              <a:t> </a:t>
            </a:r>
            <a:r>
              <a:rPr lang="en-GB" dirty="0" smtClean="0"/>
              <a:t>lessons learnt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766" y="4092661"/>
            <a:ext cx="12249462" cy="1041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No funding at this moment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Expectation that participating citizens would also start to analyse the data is not fulfilled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600" dirty="0" smtClean="0"/>
              <a:t>“Expectation management” is very important</a:t>
            </a:r>
          </a:p>
        </p:txBody>
      </p:sp>
    </p:spTree>
    <p:extLst>
      <p:ext uri="{BB962C8B-B14F-4D97-AF65-F5344CB8AC3E}">
        <p14:creationId xmlns:p14="http://schemas.microsoft.com/office/powerpoint/2010/main" val="3196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561" y="1838228"/>
            <a:ext cx="3502147" cy="5004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Down Arrow Callout 8"/>
          <p:cNvSpPr/>
          <p:nvPr/>
        </p:nvSpPr>
        <p:spPr>
          <a:xfrm>
            <a:off x="4156308" y="131442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7"/>
          <a:stretch/>
        </p:blipFill>
        <p:spPr>
          <a:xfrm>
            <a:off x="53447" y="2591611"/>
            <a:ext cx="8114779" cy="41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854" y="2592356"/>
            <a:ext cx="7271990" cy="4265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513" y="2604713"/>
            <a:ext cx="9401277" cy="425328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Down Arrow Callout 10"/>
          <p:cNvSpPr/>
          <p:nvPr/>
        </p:nvSpPr>
        <p:spPr>
          <a:xfrm>
            <a:off x="4156308" y="131442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6291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116 L 0.15273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6"/>
          <p:cNvSpPr/>
          <p:nvPr/>
        </p:nvSpPr>
        <p:spPr>
          <a:xfrm>
            <a:off x="5366648" y="1278821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8583" y="2020049"/>
            <a:ext cx="5542880" cy="43332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2284" y="2132435"/>
            <a:ext cx="7192531" cy="4031239"/>
            <a:chOff x="42284" y="2132435"/>
            <a:chExt cx="7192531" cy="40312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875" b="78500" l="0" r="9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685018">
              <a:off x="760516" y="3786391"/>
              <a:ext cx="2377283" cy="23772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284" y="2132435"/>
              <a:ext cx="2739006" cy="20542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800" b="976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3915" y="3772674"/>
              <a:ext cx="2180900" cy="21809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1415" y="2523712"/>
              <a:ext cx="1435803" cy="143580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750" b="94250" l="40800" r="95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0044"/>
            <a:stretch/>
          </p:blipFill>
          <p:spPr>
            <a:xfrm>
              <a:off x="132109" y="3637154"/>
              <a:ext cx="1279678" cy="170748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9592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104574">
              <a:off x="2385665" y="2523359"/>
              <a:ext cx="2104687" cy="9375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47" b="89647" l="3059" r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2739" y="2393220"/>
              <a:ext cx="1420480" cy="14204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800" b="976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38690" y="3935155"/>
              <a:ext cx="2180900" cy="2180900"/>
            </a:xfrm>
            <a:prstGeom prst="rect">
              <a:avLst/>
            </a:prstGeom>
          </p:spPr>
        </p:pic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000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29948 -0.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Callout 7"/>
          <p:cNvSpPr/>
          <p:nvPr/>
        </p:nvSpPr>
        <p:spPr>
          <a:xfrm>
            <a:off x="9024248" y="128857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909" y="2020049"/>
            <a:ext cx="5564406" cy="433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8583" y="2020049"/>
            <a:ext cx="5542880" cy="433328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6206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6"/>
          <p:cNvSpPr/>
          <p:nvPr/>
        </p:nvSpPr>
        <p:spPr>
          <a:xfrm>
            <a:off x="9024248" y="128857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877" y="2897379"/>
            <a:ext cx="2964379" cy="2653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1628" y="2897379"/>
            <a:ext cx="3043743" cy="2652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743" y="2897379"/>
            <a:ext cx="2652940" cy="26529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73493" y="2316321"/>
            <a:ext cx="3390624" cy="30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802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Callout 19"/>
          <p:cNvSpPr/>
          <p:nvPr/>
        </p:nvSpPr>
        <p:spPr>
          <a:xfrm>
            <a:off x="9024248" y="1288578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3" y="2929122"/>
            <a:ext cx="1308702" cy="11691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8168" y="2283642"/>
            <a:ext cx="329833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900" dirty="0">
                <a:solidFill>
                  <a:srgbClr val="5F6052"/>
                </a:solidFill>
              </a:rPr>
              <a:t>personal initiative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" y="2884120"/>
            <a:ext cx="3640169" cy="22424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64736" y="5126427"/>
            <a:ext cx="4127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BE" sz="2000" dirty="0">
                <a:solidFill>
                  <a:srgbClr val="5F6052"/>
                </a:solidFill>
              </a:rPr>
              <a:t>purchase of 100 sensors with subsidy </a:t>
            </a:r>
            <a:r>
              <a:rPr lang="nl-BE" sz="2000" dirty="0" smtClean="0">
                <a:solidFill>
                  <a:srgbClr val="5F6052"/>
                </a:solidFill>
              </a:rPr>
              <a:t>of Province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000" dirty="0">
                <a:solidFill>
                  <a:srgbClr val="5F6052"/>
                </a:solidFill>
              </a:rPr>
              <a:t>registration </a:t>
            </a:r>
            <a:r>
              <a:rPr lang="nl-BE" sz="2000" dirty="0" smtClean="0">
                <a:solidFill>
                  <a:srgbClr val="5F6052"/>
                </a:solidFill>
              </a:rPr>
              <a:t>of participants</a:t>
            </a:r>
            <a:endParaRPr lang="nl-BE" sz="2000" dirty="0">
              <a:solidFill>
                <a:srgbClr val="5F605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5079" y="2283642"/>
            <a:ext cx="295787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900" dirty="0" smtClean="0">
                <a:solidFill>
                  <a:srgbClr val="5F6052"/>
                </a:solidFill>
              </a:rPr>
              <a:t>existing platform</a:t>
            </a:r>
            <a:endParaRPr lang="nl-BE" sz="2900" dirty="0">
              <a:solidFill>
                <a:srgbClr val="5F605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4736" y="2283642"/>
            <a:ext cx="2901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900" dirty="0" smtClean="0">
                <a:solidFill>
                  <a:srgbClr val="5F6052"/>
                </a:solidFill>
              </a:rPr>
              <a:t>supported by</a:t>
            </a:r>
            <a:endParaRPr lang="nl-BE" sz="2900" dirty="0">
              <a:solidFill>
                <a:srgbClr val="5F605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83" y="4199973"/>
            <a:ext cx="1308702" cy="85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4" y="3425740"/>
            <a:ext cx="1408043" cy="1408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95079" y="2934965"/>
            <a:ext cx="290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 smtClean="0">
                <a:solidFill>
                  <a:srgbClr val="5F6052"/>
                </a:solidFill>
              </a:rPr>
              <a:t>Luftdaten.info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95079" y="5126427"/>
            <a:ext cx="3865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l-BE" sz="2000" dirty="0" smtClean="0">
                <a:solidFill>
                  <a:srgbClr val="5F6052"/>
                </a:solidFill>
              </a:rPr>
              <a:t>Firmware for device</a:t>
            </a:r>
          </a:p>
          <a:p>
            <a:pPr marL="342900" indent="-342900">
              <a:buFont typeface="Arial" charset="0"/>
              <a:buChar char="•"/>
            </a:pPr>
            <a:r>
              <a:rPr lang="nl-BE" sz="2000" dirty="0" smtClean="0">
                <a:solidFill>
                  <a:srgbClr val="5F6052"/>
                </a:solidFill>
              </a:rPr>
              <a:t>Central database</a:t>
            </a:r>
            <a:endParaRPr lang="nl-BE" sz="2000" dirty="0">
              <a:solidFill>
                <a:srgbClr val="5F605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4" y="3415078"/>
            <a:ext cx="1418705" cy="14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68321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7" grpId="0"/>
      <p:bldP spid="10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Callout 10"/>
          <p:cNvSpPr/>
          <p:nvPr/>
        </p:nvSpPr>
        <p:spPr>
          <a:xfrm>
            <a:off x="697409" y="1295099"/>
            <a:ext cx="2328421" cy="1159498"/>
          </a:xfrm>
          <a:prstGeom prst="downArrowCallout">
            <a:avLst>
              <a:gd name="adj1" fmla="val 25000"/>
              <a:gd name="adj2" fmla="val 27178"/>
              <a:gd name="adj3" fmla="val 25000"/>
              <a:gd name="adj4" fmla="val 45746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271"/>
            <a:ext cx="11425288" cy="1325563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Leuvenair.be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44842" y="2846022"/>
            <a:ext cx="4842254" cy="2826666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10966" y="1829271"/>
            <a:ext cx="2803355" cy="28212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6697" y="1838227"/>
            <a:ext cx="3533700" cy="2535043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3748" y="3941805"/>
            <a:ext cx="6566419" cy="2738677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248670"/>
            <a:ext cx="12192000" cy="55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5F6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3200" dirty="0" smtClean="0"/>
              <a:t>= a </a:t>
            </a:r>
            <a:r>
              <a:rPr lang="en-GB" sz="3200" b="1" dirty="0" smtClean="0"/>
              <a:t>citizen project </a:t>
            </a:r>
            <a:r>
              <a:rPr lang="en-GB" sz="3200" dirty="0" smtClean="0"/>
              <a:t>to map </a:t>
            </a:r>
            <a:r>
              <a:rPr lang="en-GB" sz="3200" b="1" dirty="0" smtClean="0"/>
              <a:t>air quality </a:t>
            </a:r>
            <a:r>
              <a:rPr lang="en-GB" sz="3200" dirty="0" smtClean="0"/>
              <a:t>in </a:t>
            </a:r>
            <a:r>
              <a:rPr lang="en-GB" sz="3200" b="1" dirty="0" smtClean="0"/>
              <a:t>Leuven</a:t>
            </a:r>
            <a:r>
              <a:rPr lang="en-GB" sz="3200" dirty="0" smtClean="0"/>
              <a:t> with </a:t>
            </a:r>
            <a:r>
              <a:rPr lang="en-GB" sz="3200" b="1" dirty="0" smtClean="0"/>
              <a:t>low-cost sensors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207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774</Words>
  <Application>Microsoft Macintosh PowerPoint</Application>
  <PresentationFormat>Widescreen</PresentationFormat>
  <Paragraphs>128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Mangal</vt:lpstr>
      <vt:lpstr>Office Theme</vt:lpstr>
      <vt:lpstr>Leuvenair.be</vt:lpstr>
      <vt:lpstr>What is Leuvenair.be?</vt:lpstr>
      <vt:lpstr>What is Leuvenair.be?</vt:lpstr>
      <vt:lpstr>What is Leuvenair.be?</vt:lpstr>
      <vt:lpstr>What is Leuvenair.be?</vt:lpstr>
      <vt:lpstr>What is Leuvenair.be?</vt:lpstr>
      <vt:lpstr>What is Leuvenair.be?</vt:lpstr>
      <vt:lpstr>What is Leuvenair.be?</vt:lpstr>
      <vt:lpstr>What is Leuvenair.be?</vt:lpstr>
      <vt:lpstr>What is Leuvenair.be?</vt:lpstr>
      <vt:lpstr>The Luftdaten.info platform</vt:lpstr>
      <vt:lpstr>What did we detect so far?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we detect so far?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Maarten</dc:creator>
  <cp:lastModifiedBy>Maarten</cp:lastModifiedBy>
  <cp:revision>112</cp:revision>
  <cp:lastPrinted>2018-06-08T15:26:25Z</cp:lastPrinted>
  <dcterms:created xsi:type="dcterms:W3CDTF">2018-05-03T11:33:45Z</dcterms:created>
  <dcterms:modified xsi:type="dcterms:W3CDTF">2020-01-28T14:09:55Z</dcterms:modified>
</cp:coreProperties>
</file>